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9" r:id="rId2"/>
  </p:sldMasterIdLst>
  <p:notesMasterIdLst>
    <p:notesMasterId r:id="rId10"/>
  </p:notesMasterIdLst>
  <p:handoutMasterIdLst>
    <p:handoutMasterId r:id="rId11"/>
  </p:handoutMasterIdLst>
  <p:sldIdLst>
    <p:sldId id="319" r:id="rId3"/>
    <p:sldId id="336" r:id="rId4"/>
    <p:sldId id="341" r:id="rId5"/>
    <p:sldId id="331" r:id="rId6"/>
    <p:sldId id="334" r:id="rId7"/>
    <p:sldId id="340" r:id="rId8"/>
    <p:sldId id="304" r:id="rId9"/>
  </p:sldIdLst>
  <p:sldSz cx="9144000" cy="6858000" type="screen4x3"/>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CC00C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5805" autoAdjust="0"/>
  </p:normalViewPr>
  <p:slideViewPr>
    <p:cSldViewPr>
      <p:cViewPr varScale="1">
        <p:scale>
          <a:sx n="96" d="100"/>
          <a:sy n="96" d="100"/>
        </p:scale>
        <p:origin x="1003" y="67"/>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12/29/2021</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6944180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12/29/2021</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2562314376"/>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1</a:t>
            </a:fld>
            <a:endParaRPr lang="en-US"/>
          </a:p>
        </p:txBody>
      </p:sp>
    </p:spTree>
    <p:extLst>
      <p:ext uri="{BB962C8B-B14F-4D97-AF65-F5344CB8AC3E}">
        <p14:creationId xmlns:p14="http://schemas.microsoft.com/office/powerpoint/2010/main" val="2117638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extLst>
      <p:ext uri="{BB962C8B-B14F-4D97-AF65-F5344CB8AC3E}">
        <p14:creationId xmlns:p14="http://schemas.microsoft.com/office/powerpoint/2010/main" val="1792035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extLst>
      <p:ext uri="{BB962C8B-B14F-4D97-AF65-F5344CB8AC3E}">
        <p14:creationId xmlns:p14="http://schemas.microsoft.com/office/powerpoint/2010/main" val="103481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33450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2633118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176252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411272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a:prstGeom prst="rect">
            <a:avLst/>
          </a:prstGeom>
        </p:spPr>
        <p:txBody>
          <a:bodyPr bIns="0" anchor="ctr" anchorCtr="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descr="An empty placeholder to add an image. Click on the placeholder and select the image that you wish to add"/>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3" name="Rectangle 12"/>
          <p:cNvSpPr>
            <a:spLocks noGrp="1"/>
          </p:cNvSpPr>
          <p:nvPr>
            <p:ph type="ftr" sz="quarter" idx="14"/>
          </p:nvPr>
        </p:nvSpPr>
        <p:spPr/>
        <p:txBody>
          <a:bodyPr/>
          <a:lstStyle/>
          <a:p>
            <a:r>
              <a:rPr lang="en-US" dirty="0"/>
              <a:t>Add a footer</a:t>
            </a:r>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Up 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868362"/>
          </a:xfrm>
          <a:prstGeom prst="rect">
            <a:avLst/>
          </a:prstGeom>
        </p:spPr>
        <p:txBody>
          <a:bodyPr>
            <a:normAutofit/>
          </a:bodyPr>
          <a:lstStyle>
            <a:lvl1pPr>
              <a:defRPr sz="2000"/>
            </a:lvl1pPr>
          </a:lstStyle>
          <a:p>
            <a:r>
              <a:rPr lang="en-US" smtClean="0"/>
              <a:t>Click to edit Master title style</a:t>
            </a:r>
            <a:endParaRPr lang="en-US" dirty="0"/>
          </a:p>
        </p:txBody>
      </p:sp>
      <p:sp>
        <p:nvSpPr>
          <p:cNvPr id="15" name="Rectangle 7" descr="An empty placeholder to add an image. Click on the placeholder and select the image that you wish to add"/>
          <p:cNvSpPr>
            <a:spLocks noGrp="1" noChangeAspect="1"/>
          </p:cNvSpPr>
          <p:nvPr>
            <p:ph type="pic" sz="quarter" idx="12"/>
          </p:nvPr>
        </p:nvSpPr>
        <p:spPr>
          <a:xfrm>
            <a:off x="45720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6" name="Rectangle 7" descr="An empty placeholder to add an image. Click on the placeholder and select the image that you wish to add"/>
          <p:cNvSpPr>
            <a:spLocks noGrp="1" noChangeAspect="1"/>
          </p:cNvSpPr>
          <p:nvPr>
            <p:ph type="pic" sz="quarter" idx="13"/>
          </p:nvPr>
        </p:nvSpPr>
        <p:spPr>
          <a:xfrm>
            <a:off x="4663440" y="228600"/>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3" name="Rectangle 7" descr="An empty placeholder to add an image. Click on the placeholder and select the image that you wish to add"/>
          <p:cNvSpPr>
            <a:spLocks noGrp="1" noChangeAspect="1"/>
          </p:cNvSpPr>
          <p:nvPr>
            <p:ph type="pic" sz="quarter" idx="11"/>
          </p:nvPr>
        </p:nvSpPr>
        <p:spPr>
          <a:xfrm>
            <a:off x="4663440" y="3403823"/>
            <a:ext cx="402336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7" name="Rectangle 11"/>
          <p:cNvSpPr>
            <a:spLocks noGrp="1"/>
          </p:cNvSpPr>
          <p:nvPr>
            <p:ph type="body" sz="quarter" idx="14" hasCustomPrompt="1"/>
          </p:nvPr>
        </p:nvSpPr>
        <p:spPr>
          <a:xfrm>
            <a:off x="457200" y="1219200"/>
            <a:ext cx="4023360" cy="20269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8" name="Rectangle 7"/>
          <p:cNvSpPr>
            <a:spLocks noGrp="1"/>
          </p:cNvSpPr>
          <p:nvPr>
            <p:ph type="ftr" sz="quarter" idx="17"/>
          </p:nvPr>
        </p:nvSpPr>
        <p:spPr/>
        <p:txBody>
          <a:bodyPr/>
          <a:lstStyle/>
          <a:p>
            <a:r>
              <a:rPr lang="en-US" dirty="0"/>
              <a:t>Add a footer</a:t>
            </a:r>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Up Mixe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4457700" cy="1003363"/>
          </a:xfrm>
          <a:prstGeom prst="rect">
            <a:avLst/>
          </a:prstGeom>
        </p:spPr>
        <p:txBody>
          <a:bodyPr>
            <a:normAutofit/>
          </a:bodyPr>
          <a:lstStyle>
            <a:lvl1pPr>
              <a:defRPr lang="en-US" sz="2000"/>
            </a:lvl1pPr>
          </a:lstStyle>
          <a:p>
            <a:pPr lvl="0"/>
            <a:r>
              <a:rPr lang="en-US" smtClean="0"/>
              <a:t>Click to edit Master title style</a:t>
            </a:r>
            <a:endParaRPr lang="en-US" dirty="0"/>
          </a:p>
        </p:txBody>
      </p:sp>
      <p:sp>
        <p:nvSpPr>
          <p:cNvPr id="29" name="Rectangle 7" descr="An empty placeholder to add an image. Click on the placeholder and select the image that you wish to add"/>
          <p:cNvSpPr>
            <a:spLocks noGrp="1" noChangeAspect="1"/>
          </p:cNvSpPr>
          <p:nvPr>
            <p:ph type="pic" sz="quarter" idx="12"/>
          </p:nvPr>
        </p:nvSpPr>
        <p:spPr>
          <a:xfrm>
            <a:off x="426720" y="1600200"/>
            <a:ext cx="44577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10" name="Rectangle 7" descr="An empty placeholder to add an image. Click on the placeholder and select the image that you wish to add"/>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Rectangle 7" descr="An empty placeholder to add an image. Click on the placeholder and select the image that you wish to add"/>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8" name="Rectangle 7"/>
          <p:cNvSpPr>
            <a:spLocks noGrp="1"/>
          </p:cNvSpPr>
          <p:nvPr>
            <p:ph type="ftr" sz="quarter" idx="16"/>
          </p:nvPr>
        </p:nvSpPr>
        <p:spPr/>
        <p:txBody>
          <a:bodyPr/>
          <a:lstStyle/>
          <a:p>
            <a:r>
              <a:rPr lang="en-US" dirty="0"/>
              <a:t>Add a footer</a:t>
            </a:r>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descr="An empty placeholder to add an image. Click on the placeholder and select the image that you wish to add"/>
          <p:cNvSpPr>
            <a:spLocks noGrp="1"/>
          </p:cNvSpPr>
          <p:nvPr>
            <p:ph type="pic" sz="quarter" idx="14"/>
          </p:nvPr>
        </p:nvSpPr>
        <p:spPr>
          <a:xfrm>
            <a:off x="2229297" y="228600"/>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6" name="Rectangle 7"/>
          <p:cNvSpPr>
            <a:spLocks noGrp="1"/>
          </p:cNvSpPr>
          <p:nvPr>
            <p:ph type="body" sz="quarter" idx="16" hasCustomPrompt="1"/>
          </p:nvPr>
        </p:nvSpPr>
        <p:spPr>
          <a:xfrm>
            <a:off x="400497" y="1295400"/>
            <a:ext cx="16764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3" name="Rectangle 7" descr="An empty placeholder to add an image. Click on the placeholder and select the image that you wish to add"/>
          <p:cNvSpPr>
            <a:spLocks noGrp="1"/>
          </p:cNvSpPr>
          <p:nvPr>
            <p:ph type="pic" sz="quarter" idx="26"/>
          </p:nvPr>
        </p:nvSpPr>
        <p:spPr>
          <a:xfrm>
            <a:off x="22292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4" name="Rectangle 7"/>
          <p:cNvSpPr>
            <a:spLocks noGrp="1"/>
          </p:cNvSpPr>
          <p:nvPr>
            <p:ph type="body" sz="quarter" idx="28" hasCustomPrompt="1"/>
          </p:nvPr>
        </p:nvSpPr>
        <p:spPr>
          <a:xfrm>
            <a:off x="400497" y="3352800"/>
            <a:ext cx="16764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0" name="Rectangle 7" descr="An empty placeholder to add an image. Click on the placeholder and select the image that you wish to add"/>
          <p:cNvSpPr>
            <a:spLocks noGrp="1" noChangeAspect="1"/>
          </p:cNvSpPr>
          <p:nvPr>
            <p:ph type="pic" sz="quarter" idx="25"/>
          </p:nvPr>
        </p:nvSpPr>
        <p:spPr>
          <a:xfrm>
            <a:off x="4672217" y="228600"/>
            <a:ext cx="2286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4" name="Rectangle 7"/>
          <p:cNvSpPr>
            <a:spLocks noGrp="1"/>
          </p:cNvSpPr>
          <p:nvPr>
            <p:ph type="body" sz="quarter" idx="29" hasCustomPrompt="1"/>
          </p:nvPr>
        </p:nvSpPr>
        <p:spPr>
          <a:xfrm>
            <a:off x="7086600" y="1295400"/>
            <a:ext cx="16764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27" name="Rectangle 7" descr="An empty placeholder to add an image. Click on the placeholder and select the image that you wish to add"/>
          <p:cNvSpPr>
            <a:spLocks noGrp="1"/>
          </p:cNvSpPr>
          <p:nvPr>
            <p:ph type="pic" sz="quarter" idx="27"/>
          </p:nvPr>
        </p:nvSpPr>
        <p:spPr>
          <a:xfrm>
            <a:off x="4667697" y="3365392"/>
            <a:ext cx="228521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3" name="Rectangle 7"/>
          <p:cNvSpPr>
            <a:spLocks noGrp="1"/>
          </p:cNvSpPr>
          <p:nvPr>
            <p:ph type="body" sz="quarter" idx="30" hasCustomPrompt="1"/>
          </p:nvPr>
        </p:nvSpPr>
        <p:spPr>
          <a:xfrm>
            <a:off x="7086600" y="3352800"/>
            <a:ext cx="16764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5" name="Rectangle 14"/>
          <p:cNvSpPr>
            <a:spLocks noGrp="1"/>
          </p:cNvSpPr>
          <p:nvPr>
            <p:ph type="ftr" sz="quarter" idx="33"/>
          </p:nvPr>
        </p:nvSpPr>
        <p:spPr/>
        <p:txBody>
          <a:bodyPr/>
          <a:lstStyle/>
          <a:p>
            <a:r>
              <a:rPr lang="en-US" dirty="0"/>
              <a:t>Add a footer</a:t>
            </a:r>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descr="An empty placeholder to add an image. Click on the placeholder and select the image that you wish to add"/>
          <p:cNvSpPr>
            <a:spLocks noGrp="1"/>
          </p:cNvSpPr>
          <p:nvPr>
            <p:ph type="pic" sz="quarter" idx="14"/>
          </p:nvPr>
        </p:nvSpPr>
        <p:spPr>
          <a:xfrm>
            <a:off x="926821" y="533400"/>
            <a:ext cx="3653297"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4" name="Rectangle 7"/>
          <p:cNvSpPr>
            <a:spLocks noGrp="1"/>
          </p:cNvSpPr>
          <p:nvPr>
            <p:ph type="body" sz="quarter" idx="22" hasCustomPrompt="1"/>
          </p:nvPr>
        </p:nvSpPr>
        <p:spPr>
          <a:xfrm>
            <a:off x="9268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6" name="Rectangle 7" descr="An empty placeholder to add an image. Click on the placeholder and select the image that you wish to add"/>
          <p:cNvSpPr>
            <a:spLocks noGrp="1"/>
          </p:cNvSpPr>
          <p:nvPr>
            <p:ph type="pic" sz="quarter" idx="18"/>
          </p:nvPr>
        </p:nvSpPr>
        <p:spPr>
          <a:xfrm>
            <a:off x="9268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8" name="Rectangle 7"/>
          <p:cNvSpPr>
            <a:spLocks noGrp="1"/>
          </p:cNvSpPr>
          <p:nvPr>
            <p:ph type="body" sz="quarter" idx="16" hasCustomPrompt="1"/>
          </p:nvPr>
        </p:nvSpPr>
        <p:spPr>
          <a:xfrm>
            <a:off x="9268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descr="An empty placeholder to add an image. Click on the placeholder and select the image that you wish to add"/>
          <p:cNvSpPr>
            <a:spLocks noGrp="1"/>
          </p:cNvSpPr>
          <p:nvPr>
            <p:ph type="pic" sz="quarter" idx="17"/>
          </p:nvPr>
        </p:nvSpPr>
        <p:spPr>
          <a:xfrm>
            <a:off x="4660621" y="5334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6" name="Rectangle 7"/>
          <p:cNvSpPr>
            <a:spLocks noGrp="1"/>
          </p:cNvSpPr>
          <p:nvPr>
            <p:ph type="body" sz="quarter" idx="24" hasCustomPrompt="1"/>
          </p:nvPr>
        </p:nvSpPr>
        <p:spPr>
          <a:xfrm>
            <a:off x="4660621" y="1524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4" name="Rectangle 7" descr="An empty placeholder to add an image. Click on the placeholder and select the image that you wish to add"/>
          <p:cNvSpPr>
            <a:spLocks noGrp="1"/>
          </p:cNvSpPr>
          <p:nvPr>
            <p:ph type="pic" sz="quarter" idx="19"/>
          </p:nvPr>
        </p:nvSpPr>
        <p:spPr>
          <a:xfrm>
            <a:off x="4660621" y="3352800"/>
            <a:ext cx="3657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8" name="Rectangle 7"/>
          <p:cNvSpPr>
            <a:spLocks noGrp="1"/>
          </p:cNvSpPr>
          <p:nvPr>
            <p:ph type="body" sz="quarter" idx="23" hasCustomPrompt="1"/>
          </p:nvPr>
        </p:nvSpPr>
        <p:spPr>
          <a:xfrm>
            <a:off x="4660621" y="6172200"/>
            <a:ext cx="36576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2" name="Rectangle 11"/>
          <p:cNvSpPr>
            <a:spLocks noGrp="1"/>
          </p:cNvSpPr>
          <p:nvPr>
            <p:ph type="ftr" sz="quarter" idx="27"/>
          </p:nvPr>
        </p:nvSpPr>
        <p:spPr/>
        <p:txBody>
          <a:bodyPr/>
          <a:lstStyle/>
          <a:p>
            <a:r>
              <a:rPr lang="en-US" dirty="0"/>
              <a:t>Add a footer</a:t>
            </a:r>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descr="An empty placeholder to add an image. Click on the placeholder and select the image that you wish to add"/>
          <p:cNvSpPr>
            <a:spLocks noGrp="1"/>
          </p:cNvSpPr>
          <p:nvPr>
            <p:ph type="pic" sz="quarter" idx="14"/>
          </p:nvPr>
        </p:nvSpPr>
        <p:spPr>
          <a:xfrm>
            <a:off x="1524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Rectangle 7" descr="An empty placeholder to add an image. Click on the placeholder and select the image that you wish to add"/>
          <p:cNvSpPr>
            <a:spLocks noGrp="1"/>
          </p:cNvSpPr>
          <p:nvPr>
            <p:ph type="pic" sz="quarter" idx="30"/>
          </p:nvPr>
        </p:nvSpPr>
        <p:spPr>
          <a:xfrm>
            <a:off x="234906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30" name="Rectangle 7" descr="An empty placeholder to add an image. Click on the placeholder and select the image that you wish to add"/>
          <p:cNvSpPr>
            <a:spLocks noGrp="1"/>
          </p:cNvSpPr>
          <p:nvPr>
            <p:ph type="pic" sz="quarter" idx="31"/>
          </p:nvPr>
        </p:nvSpPr>
        <p:spPr>
          <a:xfrm>
            <a:off x="4546600"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9" name="Rectangle 7" descr="An empty placeholder to add an image. Click on the placeholder and select the image that you wish to add"/>
          <p:cNvSpPr>
            <a:spLocks noGrp="1"/>
          </p:cNvSpPr>
          <p:nvPr>
            <p:ph type="pic" sz="quarter" idx="32"/>
          </p:nvPr>
        </p:nvSpPr>
        <p:spPr>
          <a:xfrm>
            <a:off x="6740166" y="1524000"/>
            <a:ext cx="2106985"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4" name="Rectangle 7"/>
          <p:cNvSpPr>
            <a:spLocks noGrp="1"/>
          </p:cNvSpPr>
          <p:nvPr>
            <p:ph type="body" sz="quarter" idx="29" hasCustomPrompt="1"/>
          </p:nvPr>
        </p:nvSpPr>
        <p:spPr>
          <a:xfrm>
            <a:off x="152400" y="4495800"/>
            <a:ext cx="8763000" cy="6096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0" name="Rectangle 9"/>
          <p:cNvSpPr>
            <a:spLocks noGrp="1"/>
          </p:cNvSpPr>
          <p:nvPr>
            <p:ph type="ftr" sz="quarter" idx="35"/>
          </p:nvPr>
        </p:nvSpPr>
        <p:spPr/>
        <p:txBody>
          <a:bodyPr/>
          <a:lstStyle/>
          <a:p>
            <a:r>
              <a:rPr lang="en-US" dirty="0"/>
              <a:t>Add a footer</a:t>
            </a:r>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1 Portrait with  3 Landscap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4705350" cy="1155763"/>
          </a:xfrm>
          <a:prstGeom prst="rect">
            <a:avLst/>
          </a:prstGeom>
        </p:spPr>
        <p:txBody>
          <a:bodyPr>
            <a:normAutofit/>
          </a:bodyPr>
          <a:lstStyle>
            <a:lvl1pPr>
              <a:defRPr lang="en-US" sz="2000"/>
            </a:lvl1pPr>
          </a:lstStyle>
          <a:p>
            <a:pPr lvl="0"/>
            <a:r>
              <a:rPr lang="en-US" smtClean="0"/>
              <a:t>Click to edit Master title style</a:t>
            </a:r>
            <a:endParaRPr lang="en-US"/>
          </a:p>
        </p:txBody>
      </p:sp>
      <p:sp>
        <p:nvSpPr>
          <p:cNvPr id="26" name="Rectangle 7" descr="An empty placeholder to add an image. Click on the placeholder and select the image that you wish to add"/>
          <p:cNvSpPr>
            <a:spLocks noGrp="1"/>
          </p:cNvSpPr>
          <p:nvPr>
            <p:ph type="pic" sz="quarter" idx="14"/>
          </p:nvPr>
        </p:nvSpPr>
        <p:spPr>
          <a:xfrm>
            <a:off x="609600" y="1676400"/>
            <a:ext cx="4724400" cy="4727448"/>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4" name="Rectangle 7" descr="An empty placeholder to add an image. Click on the placeholder and select the image that you wish to add"/>
          <p:cNvSpPr>
            <a:spLocks noGrp="1" noChangeAspect="1"/>
          </p:cNvSpPr>
          <p:nvPr>
            <p:ph type="pic" sz="quarter" idx="18"/>
          </p:nvPr>
        </p:nvSpPr>
        <p:spPr>
          <a:xfrm>
            <a:off x="5788848" y="257665"/>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6" name="Rectangle 7" descr="An empty placeholder to add an image. Click on the placeholder and select the image that you wish to add"/>
          <p:cNvSpPr>
            <a:spLocks noGrp="1" noChangeAspect="1"/>
          </p:cNvSpPr>
          <p:nvPr>
            <p:ph type="pic" sz="quarter" idx="22"/>
          </p:nvPr>
        </p:nvSpPr>
        <p:spPr>
          <a:xfrm>
            <a:off x="5788848" y="2432657"/>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4" name="Rectangle 7" descr="An empty placeholder to add an image. Click on the placeholder and select the image that you wish to add"/>
          <p:cNvSpPr>
            <a:spLocks noGrp="1" noChangeAspect="1"/>
          </p:cNvSpPr>
          <p:nvPr>
            <p:ph type="pic" sz="quarter" idx="23"/>
          </p:nvPr>
        </p:nvSpPr>
        <p:spPr>
          <a:xfrm>
            <a:off x="5788848" y="4607649"/>
            <a:ext cx="2438402"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9" name="Rectangle 8"/>
          <p:cNvSpPr>
            <a:spLocks noGrp="1"/>
          </p:cNvSpPr>
          <p:nvPr>
            <p:ph type="ftr" sz="quarter" idx="26"/>
          </p:nvPr>
        </p:nvSpPr>
        <p:spPr/>
        <p:txBody>
          <a:bodyPr/>
          <a:lstStyle/>
          <a:p>
            <a:r>
              <a:rPr lang="en-US" dirty="0"/>
              <a:t>Add a footer</a:t>
            </a:r>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27" name="Rectangle 7" descr="An empty placeholder to add an image. Click on the placeholder and select the image that you wish to add"/>
          <p:cNvSpPr>
            <a:spLocks noGrp="1"/>
          </p:cNvSpPr>
          <p:nvPr>
            <p:ph type="pic" sz="quarter" idx="17"/>
          </p:nvPr>
        </p:nvSpPr>
        <p:spPr>
          <a:xfrm>
            <a:off x="3033848" y="228600"/>
            <a:ext cx="55626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31" name="Rectangle 7" descr="An empty placeholder to add an image. Click on the placeholder and select the image that you wish to add"/>
          <p:cNvSpPr>
            <a:spLocks noGrp="1"/>
          </p:cNvSpPr>
          <p:nvPr>
            <p:ph type="pic" sz="quarter" idx="26"/>
          </p:nvPr>
        </p:nvSpPr>
        <p:spPr>
          <a:xfrm>
            <a:off x="609600" y="2286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9" name="Rectangle 7" descr="An empty placeholder to add an image. Click on the placeholder and select the image that you wish to add"/>
          <p:cNvSpPr>
            <a:spLocks noGrp="1"/>
          </p:cNvSpPr>
          <p:nvPr>
            <p:ph type="pic" sz="quarter" idx="14"/>
          </p:nvPr>
        </p:nvSpPr>
        <p:spPr>
          <a:xfrm>
            <a:off x="609600" y="3429000"/>
            <a:ext cx="2070154"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3" name="Rectangle 7" descr="An empty placeholder to add an image. Click on the placeholder and select the image that you wish to add"/>
          <p:cNvSpPr>
            <a:spLocks noGrp="1" noChangeAspect="1"/>
          </p:cNvSpPr>
          <p:nvPr>
            <p:ph type="pic" sz="quarter" idx="28"/>
          </p:nvPr>
        </p:nvSpPr>
        <p:spPr>
          <a:xfrm>
            <a:off x="3033848" y="4495800"/>
            <a:ext cx="2757352"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6" name="Rectangle 7" descr="An empty placeholder to add an image. Click on the placeholder and select the image that you wish to add"/>
          <p:cNvSpPr>
            <a:spLocks noGrp="1" noChangeAspect="1"/>
          </p:cNvSpPr>
          <p:nvPr>
            <p:ph type="pic" sz="quarter" idx="27"/>
          </p:nvPr>
        </p:nvSpPr>
        <p:spPr>
          <a:xfrm>
            <a:off x="5943600" y="4495800"/>
            <a:ext cx="2666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0" name="Rectangle 9"/>
          <p:cNvSpPr>
            <a:spLocks noGrp="1"/>
          </p:cNvSpPr>
          <p:nvPr>
            <p:ph type="ftr" sz="quarter" idx="31"/>
          </p:nvPr>
        </p:nvSpPr>
        <p:spPr/>
        <p:txBody>
          <a:bodyPr/>
          <a:lstStyle/>
          <a:p>
            <a:r>
              <a:rPr lang="en-US" dirty="0"/>
              <a:t>Add a footer</a:t>
            </a:r>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23" name="Rectangle 7" descr="An empty placeholder to add an image. Click on the placeholder and select the image that you wish to add"/>
          <p:cNvSpPr>
            <a:spLocks noGrp="1"/>
          </p:cNvSpPr>
          <p:nvPr>
            <p:ph type="pic" sz="quarter" idx="29"/>
          </p:nvPr>
        </p:nvSpPr>
        <p:spPr>
          <a:xfrm>
            <a:off x="51213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30" name="Rectangle 7" descr="An empty placeholder to add an image. Click on the placeholder and select the image that you wish to add"/>
          <p:cNvSpPr>
            <a:spLocks noGrp="1"/>
          </p:cNvSpPr>
          <p:nvPr>
            <p:ph type="pic" sz="quarter" idx="30"/>
          </p:nvPr>
        </p:nvSpPr>
        <p:spPr>
          <a:xfrm>
            <a:off x="4718374" y="228600"/>
            <a:ext cx="39624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7" name="Rectangle 7" descr="An empty placeholder to add an image. Click on the placeholder and select the image that you wish to add"/>
          <p:cNvSpPr>
            <a:spLocks noGrp="1"/>
          </p:cNvSpPr>
          <p:nvPr>
            <p:ph type="pic" sz="quarter" idx="26"/>
          </p:nvPr>
        </p:nvSpPr>
        <p:spPr>
          <a:xfrm>
            <a:off x="5121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22" name="Rectangle 7" descr="An empty placeholder to add an image. Click on the placeholder and select the image that you wish to add"/>
          <p:cNvSpPr>
            <a:spLocks noGrp="1"/>
          </p:cNvSpPr>
          <p:nvPr>
            <p:ph type="pic" sz="quarter" idx="27"/>
          </p:nvPr>
        </p:nvSpPr>
        <p:spPr>
          <a:xfrm>
            <a:off x="32934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31" name="Rectangle 7" descr="An empty placeholder to add an image. Click on the placeholder and select the image that you wish to add"/>
          <p:cNvSpPr>
            <a:spLocks noGrp="1"/>
          </p:cNvSpPr>
          <p:nvPr>
            <p:ph type="pic" sz="quarter" idx="28"/>
          </p:nvPr>
        </p:nvSpPr>
        <p:spPr>
          <a:xfrm>
            <a:off x="6074734" y="3124200"/>
            <a:ext cx="260604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9" name="Rectangle 8"/>
          <p:cNvSpPr>
            <a:spLocks noGrp="1"/>
          </p:cNvSpPr>
          <p:nvPr>
            <p:ph type="ftr" sz="quarter" idx="33"/>
          </p:nvPr>
        </p:nvSpPr>
        <p:spPr/>
        <p:txBody>
          <a:bodyPr/>
          <a:lstStyle/>
          <a:p>
            <a:r>
              <a:rPr lang="en-US" dirty="0"/>
              <a:t>Add a footer</a:t>
            </a:r>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qua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52728"/>
          </a:xfrm>
          <a:prstGeom prst="rect">
            <a:avLst/>
          </a:prstGeom>
        </p:spPr>
        <p:txBody>
          <a:bodyPr anchor="ctr" anchorCtr="0"/>
          <a:lstStyle/>
          <a:p>
            <a:r>
              <a:rPr lang="en-US" smtClean="0"/>
              <a:t>Click to edit Master title style</a:t>
            </a:r>
            <a:endParaRPr lang="en-US"/>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3050273" y="16002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Text Placeholder 6"/>
          <p:cNvSpPr>
            <a:spLocks noGrp="1"/>
          </p:cNvSpPr>
          <p:nvPr>
            <p:ph type="body" sz="quarter" idx="15" hasCustomPrompt="1"/>
          </p:nvPr>
        </p:nvSpPr>
        <p:spPr>
          <a:xfrm>
            <a:off x="3048000" y="48768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8" name="Rectangle 7"/>
          <p:cNvSpPr>
            <a:spLocks noGrp="1"/>
          </p:cNvSpPr>
          <p:nvPr>
            <p:ph type="ftr" sz="quarter" idx="18"/>
          </p:nvPr>
        </p:nvSpPr>
        <p:spPr/>
        <p:txBody>
          <a:bodyPr/>
          <a:lstStyle/>
          <a:p>
            <a:r>
              <a:rPr lang="en-US" dirty="0"/>
              <a:t>Add a footer</a:t>
            </a:r>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descr="An empty placeholder to add an image. Click on the placeholder and select the image that you wish to add"/>
          <p:cNvSpPr>
            <a:spLocks noGrp="1" noChangeAspect="1"/>
          </p:cNvSpPr>
          <p:nvPr>
            <p:ph type="pic" sz="quarter" idx="14"/>
          </p:nvPr>
        </p:nvSpPr>
        <p:spPr>
          <a:xfrm>
            <a:off x="1143000"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8" name="Text Placeholder 7"/>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4" name="Picture Placeholder 3" descr="An empty placeholder to add an image. Click on the placeholder and select the image that you wish to add"/>
          <p:cNvSpPr>
            <a:spLocks noGrp="1" noChangeAspect="1"/>
          </p:cNvSpPr>
          <p:nvPr>
            <p:ph type="pic" sz="quarter" idx="10"/>
          </p:nvPr>
        </p:nvSpPr>
        <p:spPr>
          <a:xfrm>
            <a:off x="4955273" y="1371600"/>
            <a:ext cx="3198127"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Text Placeholder 6"/>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1" name="Rectangle 10"/>
          <p:cNvSpPr>
            <a:spLocks noGrp="1"/>
          </p:cNvSpPr>
          <p:nvPr>
            <p:ph type="ftr" sz="quarter" idx="19"/>
          </p:nvPr>
        </p:nvSpPr>
        <p:spPr/>
        <p:txBody>
          <a:bodyPr/>
          <a:lstStyle/>
          <a:p>
            <a:r>
              <a:rPr lang="en-US" dirty="0"/>
              <a:t>Add a footer</a:t>
            </a:r>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5924" y="5943600"/>
            <a:ext cx="7388352" cy="334962"/>
          </a:xfrm>
          <a:prstGeom prst="rect">
            <a:avLst/>
          </a:prstGeom>
        </p:spPr>
        <p:txBody>
          <a:bodyPr>
            <a:normAutofit/>
          </a:bodyPr>
          <a:lstStyle>
            <a:lvl1pPr>
              <a:defRPr sz="2000"/>
            </a:lvl1pPr>
          </a:lstStyle>
          <a:p>
            <a:r>
              <a:rPr lang="en-US" smtClean="0"/>
              <a:t>Click to edit Master title style</a:t>
            </a:r>
            <a:endParaRPr lang="en-US" dirty="0"/>
          </a:p>
        </p:txBody>
      </p:sp>
      <p:sp>
        <p:nvSpPr>
          <p:cNvPr id="5" name="Rectangle 9" descr="An empty placeholder to add an image. Click on the placeholder and select the image that you wish to add"/>
          <p:cNvSpPr>
            <a:spLocks noGrp="1" noChangeAspect="1"/>
          </p:cNvSpPr>
          <p:nvPr>
            <p:ph type="pic" sz="quarter" idx="10"/>
          </p:nvPr>
        </p:nvSpPr>
        <p:spPr>
          <a:xfrm>
            <a:off x="914400" y="294590"/>
            <a:ext cx="7391400" cy="554355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0"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Rectangle 5"/>
          <p:cNvSpPr>
            <a:spLocks noGrp="1"/>
          </p:cNvSpPr>
          <p:nvPr>
            <p:ph type="body" sz="quarter" idx="11" hasCustomPrompt="1"/>
          </p:nvPr>
        </p:nvSpPr>
        <p:spPr>
          <a:xfrm>
            <a:off x="915924" y="6324600"/>
            <a:ext cx="7388352"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norama">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8229600" cy="1252728"/>
          </a:xfrm>
          <a:prstGeom prst="rect">
            <a:avLst/>
          </a:prstGeom>
        </p:spPr>
        <p:txBody>
          <a:bodyPr anchor="ctr" anchorCtr="0"/>
          <a:lstStyle>
            <a:lvl1pPr>
              <a:defRPr lang="en-US"/>
            </a:lvl1pPr>
          </a:lstStyle>
          <a:p>
            <a:pPr lvl="0"/>
            <a:r>
              <a:rPr lang="en-US" smtClean="0"/>
              <a:t>Click to edit Master title style</a:t>
            </a:r>
            <a:endParaRPr lang="en-US"/>
          </a:p>
        </p:txBody>
      </p:sp>
      <p:sp>
        <p:nvSpPr>
          <p:cNvPr id="3" name="Picture Placeholder 2" descr="An empty placeholder to add an image. Click on the placeholder and select the image that you wish to add"/>
          <p:cNvSpPr>
            <a:spLocks noGrp="1"/>
          </p:cNvSpPr>
          <p:nvPr>
            <p:ph type="pic" sz="quarter" idx="30"/>
          </p:nvPr>
        </p:nvSpPr>
        <p:spPr>
          <a:xfrm>
            <a:off x="457200" y="2057400"/>
            <a:ext cx="82296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4" name="Text Placeholder 3"/>
          <p:cNvSpPr>
            <a:spLocks noGrp="1"/>
          </p:cNvSpPr>
          <p:nvPr>
            <p:ph type="body" sz="quarter" idx="12" hasCustomPrompt="1"/>
          </p:nvPr>
        </p:nvSpPr>
        <p:spPr>
          <a:xfrm>
            <a:off x="457200" y="4876800"/>
            <a:ext cx="82296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7" name="Rectangle 6"/>
          <p:cNvSpPr>
            <a:spLocks noGrp="1"/>
          </p:cNvSpPr>
          <p:nvPr>
            <p:ph type="ftr" sz="quarter" idx="33"/>
          </p:nvPr>
        </p:nvSpPr>
        <p:spPr/>
        <p:txBody>
          <a:bodyPr/>
          <a:lstStyle/>
          <a:p>
            <a:r>
              <a:rPr lang="en-US" dirty="0"/>
              <a:t>Add a footer</a:t>
            </a:r>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274320"/>
            <a:ext cx="8229600" cy="1252728"/>
          </a:xfrm>
          <a:prstGeom prst="rect">
            <a:avLst/>
          </a:prstGeom>
        </p:spPr>
        <p:txBody>
          <a:bodyPr anchor="ctr" anchorCtr="0"/>
          <a:lstStyle/>
          <a:p>
            <a:r>
              <a:rPr lang="en-US" smtClean="0"/>
              <a:t>Click to edit Master title style</a:t>
            </a:r>
            <a:endParaRPr lang="en-US" dirty="0"/>
          </a:p>
        </p:txBody>
      </p:sp>
      <p:sp>
        <p:nvSpPr>
          <p:cNvPr id="14" name="Rectangle 6"/>
          <p:cNvSpPr>
            <a:spLocks noGrp="1"/>
          </p:cNvSpPr>
          <p:nvPr>
            <p:ph idx="1"/>
          </p:nvPr>
        </p:nvSpPr>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12/29/2021</a:t>
            </a:fld>
            <a:endParaRPr kumimoji="0" lang="en-US"/>
          </a:p>
        </p:txBody>
      </p:sp>
      <p:sp>
        <p:nvSpPr>
          <p:cNvPr id="27" name="Rectangle 19"/>
          <p:cNvSpPr>
            <a:spLocks noGrp="1"/>
          </p:cNvSpPr>
          <p:nvPr>
            <p:ph type="ftr" sz="quarter" idx="11"/>
          </p:nvPr>
        </p:nvSpPr>
        <p:spPr/>
        <p:txBody>
          <a:bodyPr/>
          <a:lstStyle/>
          <a:p>
            <a:r>
              <a:rPr lang="en-US" dirty="0"/>
              <a:t>Add a footer</a:t>
            </a:r>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67731"/>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lang="en-US" sz="6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1"/>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27188"/>
            <a:ext cx="1280160" cy="457200"/>
          </a:xfrm>
        </p:spPr>
        <p:txBody>
          <a:bodyPr/>
          <a:lstStyle>
            <a:lvl1pPr algn="ctr">
              <a:defRPr sz="1100" spc="0" baseline="0">
                <a:solidFill>
                  <a:schemeClr val="tx1"/>
                </a:solidFill>
                <a:latin typeface="+mn-lt"/>
              </a:defRPr>
            </a:lvl1p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1">
                    <a:lumMod val="75000"/>
                    <a:lumOff val="25000"/>
                  </a:schemeClr>
                </a:solidFill>
              </a:defRPr>
            </a:lvl1pPr>
          </a:lstStyle>
          <a:p>
            <a:r>
              <a:rPr lang="en-US" smtClean="0"/>
              <a:t>Add a footer</a:t>
            </a:r>
            <a:endParaRPr lang="en-US" dirty="0"/>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1">
                    <a:lumMod val="75000"/>
                    <a:lumOff val="2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5033197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B2EC6F-6501-4E04-BD6C-A8A6CABB2C5B}" type="datetimeFigureOut">
              <a:rPr kumimoji="0" lang="en-US" smtClean="0"/>
              <a:pPr/>
              <a:t>12/29/2021</a:t>
            </a:fld>
            <a:endParaRPr kumimoji="0" lang="en-US"/>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24043534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088136" y="1385316"/>
            <a:ext cx="6967728" cy="408736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3794760" y="1267730"/>
            <a:ext cx="1554480" cy="640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67731"/>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lang="en-US" sz="6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1"/>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25880"/>
            <a:ext cx="1280160" cy="457200"/>
          </a:xfrm>
        </p:spPr>
        <p:txBody>
          <a:bodyPr/>
          <a:lstStyle>
            <a:lvl1pPr algn="ctr">
              <a:defRPr lang="en-US" sz="1100" kern="1200" spc="0" baseline="0">
                <a:solidFill>
                  <a:schemeClr val="tx1"/>
                </a:solidFill>
                <a:latin typeface="+mn-lt"/>
                <a:ea typeface="+mn-ea"/>
                <a:cs typeface="+mn-cs"/>
              </a:defRPr>
            </a:lvl1p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5" name="Footer Placeholder 4"/>
          <p:cNvSpPr>
            <a:spLocks noGrp="1"/>
          </p:cNvSpPr>
          <p:nvPr>
            <p:ph type="ftr" sz="quarter" idx="11"/>
          </p:nvPr>
        </p:nvSpPr>
        <p:spPr>
          <a:xfrm>
            <a:off x="1104679" y="5211060"/>
            <a:ext cx="4430268" cy="228600"/>
          </a:xfrm>
        </p:spPr>
        <p:txBody>
          <a:bodyPr/>
          <a:lstStyle>
            <a:lvl1pPr algn="l">
              <a:defRPr/>
            </a:lvl1pPr>
          </a:lstStyle>
          <a:p>
            <a:r>
              <a:rPr lang="en-US" smtClean="0"/>
              <a:t>Add a footer</a:t>
            </a:r>
            <a:endParaRPr lang="en-US" dirty="0"/>
          </a:p>
        </p:txBody>
      </p:sp>
      <p:sp>
        <p:nvSpPr>
          <p:cNvPr id="6" name="Slide Number Placeholder 5"/>
          <p:cNvSpPr>
            <a:spLocks noGrp="1"/>
          </p:cNvSpPr>
          <p:nvPr>
            <p:ph type="sldNum" sz="quarter" idx="12"/>
          </p:nvPr>
        </p:nvSpPr>
        <p:spPr>
          <a:xfrm>
            <a:off x="6453378" y="5211060"/>
            <a:ext cx="1584198" cy="228600"/>
          </a:xfrm>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8259245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r>
              <a:rPr lang="en-US" smtClean="0"/>
              <a:t>Add a footer</a:t>
            </a:r>
            <a:endParaRPr lang="en-US" dirty="0"/>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4542544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r>
              <a:rPr lang="en-US" smtClean="0"/>
              <a:t>Add a footer</a:t>
            </a:r>
            <a:endParaRPr lang="en-US" dirty="0"/>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9693096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r>
              <a:rPr lang="en-US" smtClean="0"/>
              <a:t>Add a footer</a:t>
            </a:r>
            <a:endParaRPr lang="en-US" dirty="0"/>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414191886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B23BA-8BFA-4D1F-A6AD-B650E27402E6}" type="datetimeFigureOut">
              <a:rPr lang="en-US" smtClean="0"/>
              <a:t>12/29/2021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14154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rai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505200" cy="685800"/>
          </a:xfrm>
          <a:prstGeom prst="rect">
            <a:avLst/>
          </a:prstGeom>
        </p:spPr>
        <p:txBody>
          <a:bodyPr anchor="t" anchorCtr="0">
            <a:normAutofit/>
          </a:bodyPr>
          <a:lstStyle>
            <a:lvl1pPr>
              <a:defRPr sz="2000"/>
            </a:lvl1pPr>
          </a:lstStyle>
          <a:p>
            <a:r>
              <a:rPr lang="en-US" smtClean="0"/>
              <a:t>Click to edit Master title style</a:t>
            </a:r>
            <a:endParaRPr lang="en-US" dirty="0"/>
          </a:p>
        </p:txBody>
      </p:sp>
      <p:sp>
        <p:nvSpPr>
          <p:cNvPr id="11" name="Rectangle 8" descr="An empty placeholder to add an image. Click on the placeholder and select the image that you wish to add"/>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13" name="Rectangle 6"/>
          <p:cNvSpPr>
            <a:spLocks noGrp="1"/>
          </p:cNvSpPr>
          <p:nvPr>
            <p:ph type="body" sz="quarter" idx="11" hasCustomPrompt="1"/>
          </p:nvPr>
        </p:nvSpPr>
        <p:spPr>
          <a:xfrm>
            <a:off x="5257800" y="2895600"/>
            <a:ext cx="3505200" cy="35052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6" name="Rectangle 5"/>
          <p:cNvSpPr>
            <a:spLocks noGrp="1"/>
          </p:cNvSpPr>
          <p:nvPr>
            <p:ph type="ftr" sz="quarter" idx="14"/>
          </p:nvPr>
        </p:nvSpPr>
        <p:spPr/>
        <p:txBody>
          <a:bodyPr/>
          <a:lstStyle/>
          <a:p>
            <a:r>
              <a:rPr lang="en-US" dirty="0"/>
              <a:t>Add a footer</a:t>
            </a:r>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184147" y="173736"/>
            <a:ext cx="6398514" cy="65105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9" name="Footer Placeholder 8"/>
          <p:cNvSpPr>
            <a:spLocks noGrp="1"/>
          </p:cNvSpPr>
          <p:nvPr>
            <p:ph type="ftr" sz="quarter" idx="11"/>
          </p:nvPr>
        </p:nvSpPr>
        <p:spPr/>
        <p:txBody>
          <a:bodyPr/>
          <a:lstStyle>
            <a:lvl1pPr algn="r">
              <a:defRPr/>
            </a:lvl1pPr>
          </a:lstStyle>
          <a:p>
            <a:r>
              <a:rPr lang="en-US" smtClean="0"/>
              <a:t>Add a footer</a:t>
            </a:r>
            <a:endParaRPr lang="en-US" dirty="0"/>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rgbClr val="FFFFFF"/>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
        <p:nvSpPr>
          <p:cNvPr id="12" name="Rectangle 11"/>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410476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r>
              <a:rPr lang="en-US" smtClean="0"/>
              <a:t>Add a footer</a:t>
            </a:r>
            <a:endParaRPr lang="en-US" dirty="0"/>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rgbClr val="FFFFFF"/>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
        <p:nvSpPr>
          <p:cNvPr id="11" name="Rectangle 10"/>
          <p:cNvSpPr/>
          <p:nvPr/>
        </p:nvSpPr>
        <p:spPr>
          <a:xfrm>
            <a:off x="6868160" y="274320"/>
            <a:ext cx="1988820" cy="630936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596524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90426216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r>
              <a:rPr lang="en-US" smtClean="0"/>
              <a:t>Add a footer</a:t>
            </a:r>
            <a:endParaRPr lang="en-US" dirty="0"/>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6755267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228601" y="3962400"/>
            <a:ext cx="8298485" cy="1066800"/>
          </a:xfrm>
          <a:prstGeom prst="rect">
            <a:avLst/>
          </a:prstGeom>
        </p:spPr>
        <p:txBody>
          <a:bodyPr bIns="0" anchor="ctr" anchorCtr="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133600" y="5133975"/>
            <a:ext cx="6386946"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descr="An empty placeholder to add an image. Click on the placeholder and select the image that you wish to add"/>
          <p:cNvSpPr>
            <a:spLocks noGrp="1"/>
          </p:cNvSpPr>
          <p:nvPr>
            <p:ph type="pic" sz="quarter" idx="11"/>
          </p:nvPr>
        </p:nvSpPr>
        <p:spPr>
          <a:xfrm>
            <a:off x="6096000" y="1600200"/>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dirty="0"/>
          </a:p>
        </p:txBody>
      </p:sp>
      <p:sp>
        <p:nvSpPr>
          <p:cNvPr id="6" name="Rectangle 5"/>
          <p:cNvSpPr/>
          <p:nvPr userDrawn="1"/>
        </p:nvSpPr>
        <p:spPr>
          <a:xfrm>
            <a:off x="176844" y="186904"/>
            <a:ext cx="8763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3" name="Rectangle 12"/>
          <p:cNvSpPr>
            <a:spLocks noGrp="1"/>
          </p:cNvSpPr>
          <p:nvPr>
            <p:ph type="ftr" sz="quarter" idx="14"/>
          </p:nvPr>
        </p:nvSpPr>
        <p:spPr/>
        <p:txBody>
          <a:bodyPr/>
          <a:lstStyle/>
          <a:p>
            <a:r>
              <a:rPr lang="en-US" dirty="0"/>
              <a:t>Add a footer</a:t>
            </a:r>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Tree>
    <p:extLst>
      <p:ext uri="{BB962C8B-B14F-4D97-AF65-F5344CB8AC3E}">
        <p14:creationId xmlns:p14="http://schemas.microsoft.com/office/powerpoint/2010/main" val="5138862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Portrai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7800" y="228600"/>
            <a:ext cx="3505200" cy="685800"/>
          </a:xfrm>
          <a:prstGeom prst="rect">
            <a:avLst/>
          </a:prstGeom>
        </p:spPr>
        <p:txBody>
          <a:bodyPr anchor="t" anchorCtr="0">
            <a:normAutofit/>
          </a:bodyPr>
          <a:lstStyle>
            <a:lvl1pPr>
              <a:defRPr sz="2000"/>
            </a:lvl1pPr>
          </a:lstStyle>
          <a:p>
            <a:r>
              <a:rPr lang="en-US" smtClean="0"/>
              <a:t>Click to edit Master title style</a:t>
            </a:r>
            <a:endParaRPr lang="en-US" dirty="0"/>
          </a:p>
        </p:txBody>
      </p:sp>
      <p:sp>
        <p:nvSpPr>
          <p:cNvPr id="11" name="Rectangle 8" descr="An empty placeholder to add an image. Click on the placeholder and select the image that you wish to add"/>
          <p:cNvSpPr>
            <a:spLocks noGrp="1"/>
          </p:cNvSpPr>
          <p:nvPr>
            <p:ph type="pic" sz="quarter" idx="10"/>
          </p:nvPr>
        </p:nvSpPr>
        <p:spPr>
          <a:xfrm>
            <a:off x="419375" y="233241"/>
            <a:ext cx="4640305"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13" name="Rectangle 6"/>
          <p:cNvSpPr>
            <a:spLocks noGrp="1"/>
          </p:cNvSpPr>
          <p:nvPr>
            <p:ph type="body" sz="quarter" idx="11" hasCustomPrompt="1"/>
          </p:nvPr>
        </p:nvSpPr>
        <p:spPr>
          <a:xfrm>
            <a:off x="5257800" y="2895600"/>
            <a:ext cx="3505200" cy="35052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6" name="Rectangle 5"/>
          <p:cNvSpPr>
            <a:spLocks noGrp="1"/>
          </p:cNvSpPr>
          <p:nvPr>
            <p:ph type="ftr" sz="quarter" idx="14"/>
          </p:nvPr>
        </p:nvSpPr>
        <p:spPr/>
        <p:txBody>
          <a:bodyPr/>
          <a:lstStyle/>
          <a:p>
            <a:r>
              <a:rPr lang="en-US" dirty="0"/>
              <a:t>Add a footer</a:t>
            </a:r>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Tree>
    <p:extLst>
      <p:ext uri="{BB962C8B-B14F-4D97-AF65-F5344CB8AC3E}">
        <p14:creationId xmlns:p14="http://schemas.microsoft.com/office/powerpoint/2010/main" val="6034550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lbum Section">
    <p:spTree>
      <p:nvGrpSpPr>
        <p:cNvPr id="1" name=""/>
        <p:cNvGrpSpPr/>
        <p:nvPr/>
      </p:nvGrpSpPr>
      <p:grpSpPr>
        <a:xfrm>
          <a:off x="0" y="0"/>
          <a:ext cx="0" cy="0"/>
          <a:chOff x="0" y="0"/>
          <a:chExt cx="0" cy="0"/>
        </a:xfrm>
      </p:grpSpPr>
      <p:sp>
        <p:nvSpPr>
          <p:cNvPr id="3" name="Title 2"/>
          <p:cNvSpPr>
            <a:spLocks noGrp="1"/>
          </p:cNvSpPr>
          <p:nvPr>
            <p:ph type="title"/>
          </p:nvPr>
        </p:nvSpPr>
        <p:spPr>
          <a:xfrm>
            <a:off x="752856" y="4575048"/>
            <a:ext cx="7781544" cy="987552"/>
          </a:xfrm>
          <a:prstGeom prst="rect">
            <a:avLst/>
          </a:prstGeom>
        </p:spPr>
        <p:txBody>
          <a:bodyPr bIns="0" anchor="b" anchorCtr="0">
            <a:normAutofit/>
          </a:bodyPr>
          <a:lstStyle/>
          <a:p>
            <a:r>
              <a:rPr lang="en-US" smtClean="0"/>
              <a:t>Click to edit Master title style</a:t>
            </a:r>
            <a:endParaRPr lang="en-US" dirty="0"/>
          </a:p>
        </p:txBody>
      </p:sp>
      <p:sp>
        <p:nvSpPr>
          <p:cNvPr id="7" name="Rectangle 6" descr="An empty placeholder to add an image. Click on the placeholder and select the image that you wish to add"/>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a:p>
        </p:txBody>
      </p:sp>
      <p:sp>
        <p:nvSpPr>
          <p:cNvPr id="18" name="Rectangle 6" descr="An empty placeholder to add an image. Click on the placeholder and select the image that you wish to add"/>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dirty="0"/>
          </a:p>
        </p:txBody>
      </p:sp>
      <p:sp>
        <p:nvSpPr>
          <p:cNvPr id="2" name="Rectangle 6" descr="An empty placeholder to add an image. Click on the placeholder and select the image that you wish to add"/>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0" name="Rectangle 9"/>
          <p:cNvSpPr>
            <a:spLocks noGrp="1"/>
          </p:cNvSpPr>
          <p:nvPr>
            <p:ph type="ftr" sz="quarter" idx="19"/>
          </p:nvPr>
        </p:nvSpPr>
        <p:spPr/>
        <p:txBody>
          <a:bodyPr/>
          <a:lstStyle/>
          <a:p>
            <a:r>
              <a:rPr lang="en-US" dirty="0"/>
              <a:t>Add a footer</a:t>
            </a:r>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Tree>
    <p:extLst>
      <p:ext uri="{BB962C8B-B14F-4D97-AF65-F5344CB8AC3E}">
        <p14:creationId xmlns:p14="http://schemas.microsoft.com/office/powerpoint/2010/main" val="228586665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Up Portrait with Captions">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a:prstGeom prst="rect">
            <a:avLst/>
          </a:prstGeom>
        </p:spPr>
        <p:txBody>
          <a:bodyPr/>
          <a:lstStyle/>
          <a:p>
            <a:r>
              <a:rPr lang="en-US" smtClean="0"/>
              <a:t>Click to edit Master title style</a:t>
            </a:r>
            <a:endParaRPr lang="en-US"/>
          </a:p>
        </p:txBody>
      </p:sp>
      <p:sp>
        <p:nvSpPr>
          <p:cNvPr id="2" name="Rectangle 8" descr="An empty placeholder to add an image. Click on the placeholder and select the image that you wish to add"/>
          <p:cNvSpPr>
            <a:spLocks noGrp="1" noChangeAspect="1"/>
          </p:cNvSpPr>
          <p:nvPr>
            <p:ph type="pic" sz="quarter" idx="10"/>
          </p:nvPr>
        </p:nvSpPr>
        <p:spPr>
          <a:xfrm>
            <a:off x="457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7" name="Rectangle 6"/>
          <p:cNvSpPr>
            <a:spLocks noGrp="1"/>
          </p:cNvSpPr>
          <p:nvPr>
            <p:ph type="body" sz="quarter" idx="13" hasCustomPrompt="1"/>
          </p:nvPr>
        </p:nvSpPr>
        <p:spPr>
          <a:xfrm>
            <a:off x="4572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4" name="Rectangle 8" descr="An empty placeholder to add an image. Click on the placeholder and select the image that you wish to add"/>
          <p:cNvSpPr>
            <a:spLocks noGrp="1" noChangeAspect="1"/>
          </p:cNvSpPr>
          <p:nvPr>
            <p:ph type="pic" sz="quarter" idx="11"/>
          </p:nvPr>
        </p:nvSpPr>
        <p:spPr>
          <a:xfrm>
            <a:off x="33147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6" name="Rectangle 6"/>
          <p:cNvSpPr>
            <a:spLocks noGrp="1"/>
          </p:cNvSpPr>
          <p:nvPr>
            <p:ph type="body" sz="quarter" idx="14" hasCustomPrompt="1"/>
          </p:nvPr>
        </p:nvSpPr>
        <p:spPr>
          <a:xfrm>
            <a:off x="33147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31" name="Rectangle 8" descr="An empty placeholder to add an image. Click on the placeholder and select the image that you wish to add"/>
          <p:cNvSpPr>
            <a:spLocks noGrp="1" noChangeAspect="1"/>
          </p:cNvSpPr>
          <p:nvPr>
            <p:ph type="pic" sz="quarter" idx="12"/>
          </p:nvPr>
        </p:nvSpPr>
        <p:spPr>
          <a:xfrm>
            <a:off x="6172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4" name="Rectangle 6"/>
          <p:cNvSpPr>
            <a:spLocks noGrp="1"/>
          </p:cNvSpPr>
          <p:nvPr>
            <p:ph type="body" sz="quarter" idx="15" hasCustomPrompt="1"/>
          </p:nvPr>
        </p:nvSpPr>
        <p:spPr>
          <a:xfrm>
            <a:off x="61722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0" name="Rectangle 9"/>
          <p:cNvSpPr>
            <a:spLocks noGrp="1"/>
          </p:cNvSpPr>
          <p:nvPr>
            <p:ph type="ftr" sz="quarter" idx="18"/>
          </p:nvPr>
        </p:nvSpPr>
        <p:spPr/>
        <p:txBody>
          <a:bodyPr/>
          <a:lstStyle/>
          <a:p>
            <a:r>
              <a:rPr lang="en-US" dirty="0"/>
              <a:t>Add a footer</a:t>
            </a:r>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extLst>
      <p:ext uri="{BB962C8B-B14F-4D97-AF65-F5344CB8AC3E}">
        <p14:creationId xmlns:p14="http://schemas.microsoft.com/office/powerpoint/2010/main" val="3299129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Up Mixed">
    <p:spTree>
      <p:nvGrpSpPr>
        <p:cNvPr id="1" name=""/>
        <p:cNvGrpSpPr/>
        <p:nvPr/>
      </p:nvGrpSpPr>
      <p:grpSpPr>
        <a:xfrm>
          <a:off x="0" y="0"/>
          <a:ext cx="0" cy="0"/>
          <a:chOff x="0" y="0"/>
          <a:chExt cx="0" cy="0"/>
        </a:xfrm>
      </p:grpSpPr>
      <p:sp>
        <p:nvSpPr>
          <p:cNvPr id="2" name="Title 1"/>
          <p:cNvSpPr>
            <a:spLocks noGrp="1"/>
          </p:cNvSpPr>
          <p:nvPr>
            <p:ph type="title"/>
          </p:nvPr>
        </p:nvSpPr>
        <p:spPr>
          <a:xfrm>
            <a:off x="426720" y="365125"/>
            <a:ext cx="4457700" cy="1003363"/>
          </a:xfrm>
          <a:prstGeom prst="rect">
            <a:avLst/>
          </a:prstGeom>
        </p:spPr>
        <p:txBody>
          <a:bodyPr>
            <a:normAutofit/>
          </a:bodyPr>
          <a:lstStyle>
            <a:lvl1pPr>
              <a:defRPr lang="en-US" sz="2000"/>
            </a:lvl1pPr>
          </a:lstStyle>
          <a:p>
            <a:pPr lvl="0"/>
            <a:r>
              <a:rPr lang="en-US" smtClean="0"/>
              <a:t>Click to edit Master title style</a:t>
            </a:r>
            <a:endParaRPr lang="en-US" dirty="0"/>
          </a:p>
        </p:txBody>
      </p:sp>
      <p:sp>
        <p:nvSpPr>
          <p:cNvPr id="29" name="Rectangle 7" descr="An empty placeholder to add an image. Click on the placeholder and select the image that you wish to add"/>
          <p:cNvSpPr>
            <a:spLocks noGrp="1" noChangeAspect="1"/>
          </p:cNvSpPr>
          <p:nvPr>
            <p:ph type="pic" sz="quarter" idx="12"/>
          </p:nvPr>
        </p:nvSpPr>
        <p:spPr>
          <a:xfrm>
            <a:off x="426720" y="1600200"/>
            <a:ext cx="4457700" cy="472744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10" name="Rectangle 7" descr="An empty placeholder to add an image. Click on the placeholder and select the image that you wish to add"/>
          <p:cNvSpPr>
            <a:spLocks noGrp="1" noChangeAspect="1"/>
          </p:cNvSpPr>
          <p:nvPr>
            <p:ph type="pic" sz="quarter" idx="13"/>
          </p:nvPr>
        </p:nvSpPr>
        <p:spPr>
          <a:xfrm>
            <a:off x="5067300" y="389332"/>
            <a:ext cx="36576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Rectangle 7" descr="An empty placeholder to add an image. Click on the placeholder and select the image that you wish to add"/>
          <p:cNvSpPr>
            <a:spLocks noGrp="1" noChangeAspect="1"/>
          </p:cNvSpPr>
          <p:nvPr>
            <p:ph type="pic" sz="quarter" idx="11"/>
          </p:nvPr>
        </p:nvSpPr>
        <p:spPr>
          <a:xfrm>
            <a:off x="5067300" y="3436620"/>
            <a:ext cx="3649900"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8" name="Rectangle 7"/>
          <p:cNvSpPr>
            <a:spLocks noGrp="1"/>
          </p:cNvSpPr>
          <p:nvPr>
            <p:ph type="ftr" sz="quarter" idx="16"/>
          </p:nvPr>
        </p:nvSpPr>
        <p:spPr/>
        <p:txBody>
          <a:bodyPr/>
          <a:lstStyle/>
          <a:p>
            <a:r>
              <a:rPr lang="en-US" dirty="0"/>
              <a:t>Add a footer</a:t>
            </a:r>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Tree>
    <p:extLst>
      <p:ext uri="{BB962C8B-B14F-4D97-AF65-F5344CB8AC3E}">
        <p14:creationId xmlns:p14="http://schemas.microsoft.com/office/powerpoint/2010/main" val="2226024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Landscape (Fullscreen)">
    <p:spTree>
      <p:nvGrpSpPr>
        <p:cNvPr id="1" name=""/>
        <p:cNvGrpSpPr/>
        <p:nvPr/>
      </p:nvGrpSpPr>
      <p:grpSpPr>
        <a:xfrm>
          <a:off x="0" y="0"/>
          <a:ext cx="0" cy="0"/>
          <a:chOff x="0" y="0"/>
          <a:chExt cx="0" cy="0"/>
        </a:xfrm>
      </p:grpSpPr>
      <p:sp>
        <p:nvSpPr>
          <p:cNvPr id="15" name="Rectangle 6" descr="An empty placeholder to add an image. Click on the placeholder and select the image that you wish to add"/>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extLst>
      <p:ext uri="{BB962C8B-B14F-4D97-AF65-F5344CB8AC3E}">
        <p14:creationId xmlns:p14="http://schemas.microsoft.com/office/powerpoint/2010/main" val="324932441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descr="An empty placeholder to add an image. Click on the placeholder and select the image that you wish to add"/>
          <p:cNvSpPr>
            <a:spLocks noGrp="1" noChangeAspect="1"/>
          </p:cNvSpPr>
          <p:nvPr>
            <p:ph type="pic" sz="quarter" idx="10" hasCustomPrompt="1"/>
          </p:nvPr>
        </p:nvSpPr>
        <p:spPr>
          <a:xfrm>
            <a:off x="0" y="0"/>
            <a:ext cx="9144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bum Section">
    <p:spTree>
      <p:nvGrpSpPr>
        <p:cNvPr id="1" name=""/>
        <p:cNvGrpSpPr/>
        <p:nvPr/>
      </p:nvGrpSpPr>
      <p:grpSpPr>
        <a:xfrm>
          <a:off x="0" y="0"/>
          <a:ext cx="0" cy="0"/>
          <a:chOff x="0" y="0"/>
          <a:chExt cx="0" cy="0"/>
        </a:xfrm>
      </p:grpSpPr>
      <p:sp>
        <p:nvSpPr>
          <p:cNvPr id="3" name="Title 2"/>
          <p:cNvSpPr>
            <a:spLocks noGrp="1"/>
          </p:cNvSpPr>
          <p:nvPr>
            <p:ph type="title"/>
          </p:nvPr>
        </p:nvSpPr>
        <p:spPr>
          <a:xfrm>
            <a:off x="752856" y="4575048"/>
            <a:ext cx="7781544" cy="987552"/>
          </a:xfrm>
          <a:prstGeom prst="rect">
            <a:avLst/>
          </a:prstGeom>
        </p:spPr>
        <p:txBody>
          <a:bodyPr bIns="0" anchor="b" anchorCtr="0">
            <a:normAutofit/>
          </a:bodyPr>
          <a:lstStyle/>
          <a:p>
            <a:r>
              <a:rPr lang="en-US" smtClean="0"/>
              <a:t>Click to edit Master title style</a:t>
            </a:r>
            <a:endParaRPr lang="en-US" dirty="0"/>
          </a:p>
        </p:txBody>
      </p:sp>
      <p:sp>
        <p:nvSpPr>
          <p:cNvPr id="7" name="Rectangle 6" descr="An empty placeholder to add an image. Click on the placeholder and select the image that you wish to add"/>
          <p:cNvSpPr>
            <a:spLocks noGrp="1"/>
          </p:cNvSpPr>
          <p:nvPr>
            <p:ph type="pic" sz="quarter" idx="11"/>
          </p:nvPr>
        </p:nvSpPr>
        <p:spPr>
          <a:xfrm>
            <a:off x="786338"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a:p>
        </p:txBody>
      </p:sp>
      <p:sp>
        <p:nvSpPr>
          <p:cNvPr id="18" name="Rectangle 6" descr="An empty placeholder to add an image. Click on the placeholder and select the image that you wish to add"/>
          <p:cNvSpPr>
            <a:spLocks noGrp="1"/>
          </p:cNvSpPr>
          <p:nvPr>
            <p:ph type="pic" sz="quarter" idx="15"/>
          </p:nvPr>
        </p:nvSpPr>
        <p:spPr>
          <a:xfrm>
            <a:off x="3474604"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dirty="0"/>
          </a:p>
        </p:txBody>
      </p:sp>
      <p:sp>
        <p:nvSpPr>
          <p:cNvPr id="2" name="Rectangle 6" descr="An empty placeholder to add an image. Click on the placeholder and select the image that you wish to add"/>
          <p:cNvSpPr>
            <a:spLocks noGrp="1"/>
          </p:cNvSpPr>
          <p:nvPr>
            <p:ph type="pic" sz="quarter" idx="16"/>
          </p:nvPr>
        </p:nvSpPr>
        <p:spPr>
          <a:xfrm>
            <a:off x="6162870" y="2140695"/>
            <a:ext cx="2286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smtClean="0"/>
              <a:t>Click icon to add picture</a:t>
            </a:r>
            <a:endParaRPr/>
          </a:p>
        </p:txBody>
      </p:sp>
      <p:sp>
        <p:nvSpPr>
          <p:cNvPr id="27" name="Rectangle 11"/>
          <p:cNvSpPr>
            <a:spLocks noGrp="1"/>
          </p:cNvSpPr>
          <p:nvPr>
            <p:ph type="body" sz="quarter" idx="14" hasCustomPrompt="1"/>
          </p:nvPr>
        </p:nvSpPr>
        <p:spPr>
          <a:xfrm>
            <a:off x="752670" y="5600700"/>
            <a:ext cx="77724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0" name="Rectangle 9"/>
          <p:cNvSpPr>
            <a:spLocks noGrp="1"/>
          </p:cNvSpPr>
          <p:nvPr>
            <p:ph type="ftr" sz="quarter" idx="19"/>
          </p:nvPr>
        </p:nvSpPr>
        <p:spPr/>
        <p:txBody>
          <a:bodyPr/>
          <a:lstStyle/>
          <a:p>
            <a:r>
              <a:rPr lang="en-US" dirty="0"/>
              <a:t>Add a footer</a:t>
            </a:r>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Up Portrait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prstGeom prst="rect">
            <a:avLst/>
          </a:prstGeom>
        </p:spPr>
        <p:txBody>
          <a:bodyPr/>
          <a:lstStyle/>
          <a:p>
            <a:r>
              <a:rPr lang="en-US" smtClean="0"/>
              <a:t>Click to edit Master title style</a:t>
            </a:r>
            <a:endParaRPr lang="en-US" dirty="0"/>
          </a:p>
        </p:txBody>
      </p:sp>
      <p:sp>
        <p:nvSpPr>
          <p:cNvPr id="11" name="Rectangle 8" descr="An empty placeholder to add an image. Click on the placeholder and select the image that you wish to add"/>
          <p:cNvSpPr>
            <a:spLocks noGrp="1" noChangeAspect="1"/>
          </p:cNvSpPr>
          <p:nvPr>
            <p:ph type="pic" sz="quarter" idx="11"/>
          </p:nvPr>
        </p:nvSpPr>
        <p:spPr>
          <a:xfrm>
            <a:off x="1297754" y="1625111"/>
            <a:ext cx="2895966" cy="386128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3" name="Rectangle 7"/>
          <p:cNvSpPr>
            <a:spLocks noGrp="1"/>
          </p:cNvSpPr>
          <p:nvPr>
            <p:ph type="body" sz="quarter" idx="14" hasCustomPrompt="1"/>
          </p:nvPr>
        </p:nvSpPr>
        <p:spPr>
          <a:xfrm>
            <a:off x="1297753" y="5652341"/>
            <a:ext cx="2895967" cy="748458"/>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20" name="Rectangle 8" descr="An empty placeholder to add an image. Click on the placeholder and select the image that you wish to add"/>
          <p:cNvSpPr>
            <a:spLocks noGrp="1" noChangeAspect="1"/>
          </p:cNvSpPr>
          <p:nvPr>
            <p:ph type="pic" sz="quarter" idx="10"/>
          </p:nvPr>
        </p:nvSpPr>
        <p:spPr>
          <a:xfrm>
            <a:off x="4953000" y="1625600"/>
            <a:ext cx="2897953" cy="38639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19" name="Rectangle 7"/>
          <p:cNvSpPr>
            <a:spLocks noGrp="1"/>
          </p:cNvSpPr>
          <p:nvPr>
            <p:ph type="body" sz="quarter" idx="15" hasCustomPrompt="1"/>
          </p:nvPr>
        </p:nvSpPr>
        <p:spPr>
          <a:xfrm>
            <a:off x="4955353" y="5652341"/>
            <a:ext cx="2895967" cy="748458"/>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8" name="Rectangle 7"/>
          <p:cNvSpPr>
            <a:spLocks noGrp="1"/>
          </p:cNvSpPr>
          <p:nvPr>
            <p:ph type="ftr" sz="quarter" idx="18"/>
          </p:nvPr>
        </p:nvSpPr>
        <p:spPr/>
        <p:txBody>
          <a:bodyPr/>
          <a:lstStyle/>
          <a:p>
            <a:r>
              <a:rPr lang="en-US" dirty="0"/>
              <a:t>Add a footer</a:t>
            </a:r>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Up Landscape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prstGeom prst="rect">
            <a:avLst/>
          </a:prstGeom>
        </p:spPr>
        <p:txBody>
          <a:bodyPr/>
          <a:lstStyle/>
          <a:p>
            <a:r>
              <a:rPr lang="en-US" smtClean="0"/>
              <a:t>Click to edit Master title style</a:t>
            </a:r>
            <a:endParaRPr lang="en-US"/>
          </a:p>
        </p:txBody>
      </p:sp>
      <p:sp>
        <p:nvSpPr>
          <p:cNvPr id="25" name="Rectangle 7" descr="An empty placeholder to add an image. Click on the placeholder and select the image that you wish to add"/>
          <p:cNvSpPr>
            <a:spLocks noGrp="1" noChangeAspect="1"/>
          </p:cNvSpPr>
          <p:nvPr>
            <p:ph type="pic" sz="quarter" idx="14"/>
          </p:nvPr>
        </p:nvSpPr>
        <p:spPr>
          <a:xfrm>
            <a:off x="457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8" name="Rectangle 7"/>
          <p:cNvSpPr>
            <a:spLocks noGrp="1"/>
          </p:cNvSpPr>
          <p:nvPr>
            <p:ph type="body" sz="quarter" idx="16" hasCustomPrompt="1"/>
          </p:nvPr>
        </p:nvSpPr>
        <p:spPr>
          <a:xfrm>
            <a:off x="457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23" name="Rectangle 7" descr="An empty placeholder to add an image. Click on the placeholder and select the image that you wish to add"/>
          <p:cNvSpPr>
            <a:spLocks noGrp="1" noChangeAspect="1"/>
          </p:cNvSpPr>
          <p:nvPr>
            <p:ph type="pic" sz="quarter" idx="13"/>
          </p:nvPr>
        </p:nvSpPr>
        <p:spPr>
          <a:xfrm>
            <a:off x="4648200" y="1676400"/>
            <a:ext cx="40386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19" name="Rectangle 7"/>
          <p:cNvSpPr>
            <a:spLocks noGrp="1"/>
          </p:cNvSpPr>
          <p:nvPr>
            <p:ph type="body" sz="quarter" idx="17" hasCustomPrompt="1"/>
          </p:nvPr>
        </p:nvSpPr>
        <p:spPr>
          <a:xfrm>
            <a:off x="4648200" y="4857750"/>
            <a:ext cx="40386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9" name="Rectangle 8"/>
          <p:cNvSpPr>
            <a:spLocks noGrp="1"/>
          </p:cNvSpPr>
          <p:nvPr>
            <p:ph type="ftr" sz="quarter" idx="20"/>
          </p:nvPr>
        </p:nvSpPr>
        <p:spPr/>
        <p:txBody>
          <a:bodyPr/>
          <a:lstStyle/>
          <a:p>
            <a:r>
              <a:rPr lang="en-US" dirty="0"/>
              <a:t>Add a footer</a:t>
            </a:r>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Up Mixed with Caption">
    <p:spTree>
      <p:nvGrpSpPr>
        <p:cNvPr id="1" name=""/>
        <p:cNvGrpSpPr/>
        <p:nvPr/>
      </p:nvGrpSpPr>
      <p:grpSpPr>
        <a:xfrm>
          <a:off x="0" y="0"/>
          <a:ext cx="0" cy="0"/>
          <a:chOff x="0" y="0"/>
          <a:chExt cx="0" cy="0"/>
        </a:xfrm>
      </p:grpSpPr>
      <p:sp>
        <p:nvSpPr>
          <p:cNvPr id="22" name="Rectangle 7" descr="An empty placeholder to add an image. Click on the placeholder and select the image that you wish to add"/>
          <p:cNvSpPr>
            <a:spLocks noGrp="1" noChangeAspect="1"/>
          </p:cNvSpPr>
          <p:nvPr>
            <p:ph type="pic" sz="quarter" idx="12"/>
          </p:nvPr>
        </p:nvSpPr>
        <p:spPr>
          <a:xfrm>
            <a:off x="454152" y="381000"/>
            <a:ext cx="4462272"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dirty="0"/>
          </a:p>
        </p:txBody>
      </p:sp>
      <p:sp>
        <p:nvSpPr>
          <p:cNvPr id="6" name="Rectangle 7" descr="An empty placeholder to add an image. Click on the placeholder and select the image that you wish to add"/>
          <p:cNvSpPr>
            <a:spLocks noGrp="1" noChangeAspect="1"/>
          </p:cNvSpPr>
          <p:nvPr>
            <p:ph type="pic" sz="quarter" idx="11"/>
          </p:nvPr>
        </p:nvSpPr>
        <p:spPr>
          <a:xfrm>
            <a:off x="5141976" y="381000"/>
            <a:ext cx="3773424"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11" name="Rectangle 7"/>
          <p:cNvSpPr>
            <a:spLocks noGrp="1"/>
          </p:cNvSpPr>
          <p:nvPr>
            <p:ph type="body" sz="quarter" idx="13" hasCustomPrompt="1"/>
          </p:nvPr>
        </p:nvSpPr>
        <p:spPr>
          <a:xfrm>
            <a:off x="5141976" y="3352800"/>
            <a:ext cx="3773425"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8" name="Rectangle 7"/>
          <p:cNvSpPr>
            <a:spLocks noGrp="1"/>
          </p:cNvSpPr>
          <p:nvPr>
            <p:ph type="ftr" sz="quarter" idx="16"/>
          </p:nvPr>
        </p:nvSpPr>
        <p:spPr/>
        <p:txBody>
          <a:bodyPr/>
          <a:lstStyle/>
          <a:p>
            <a:r>
              <a:rPr lang="en-US" dirty="0"/>
              <a:t>Add a footer</a:t>
            </a:r>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Up Portrait with Captions">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1249362"/>
          </a:xfrm>
          <a:prstGeom prst="rect">
            <a:avLst/>
          </a:prstGeom>
        </p:spPr>
        <p:txBody>
          <a:bodyPr/>
          <a:lstStyle/>
          <a:p>
            <a:r>
              <a:rPr lang="en-US" smtClean="0"/>
              <a:t>Click to edit Master title style</a:t>
            </a:r>
            <a:endParaRPr lang="en-US"/>
          </a:p>
        </p:txBody>
      </p:sp>
      <p:sp>
        <p:nvSpPr>
          <p:cNvPr id="2" name="Rectangle 8" descr="An empty placeholder to add an image. Click on the placeholder and select the image that you wish to add"/>
          <p:cNvSpPr>
            <a:spLocks noGrp="1" noChangeAspect="1"/>
          </p:cNvSpPr>
          <p:nvPr>
            <p:ph type="pic" sz="quarter" idx="10"/>
          </p:nvPr>
        </p:nvSpPr>
        <p:spPr>
          <a:xfrm>
            <a:off x="457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7" name="Rectangle 6"/>
          <p:cNvSpPr>
            <a:spLocks noGrp="1"/>
          </p:cNvSpPr>
          <p:nvPr>
            <p:ph type="body" sz="quarter" idx="13" hasCustomPrompt="1"/>
          </p:nvPr>
        </p:nvSpPr>
        <p:spPr>
          <a:xfrm>
            <a:off x="4572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4" name="Rectangle 8" descr="An empty placeholder to add an image. Click on the placeholder and select the image that you wish to add"/>
          <p:cNvSpPr>
            <a:spLocks noGrp="1" noChangeAspect="1"/>
          </p:cNvSpPr>
          <p:nvPr>
            <p:ph type="pic" sz="quarter" idx="11"/>
          </p:nvPr>
        </p:nvSpPr>
        <p:spPr>
          <a:xfrm>
            <a:off x="33147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6" name="Rectangle 6"/>
          <p:cNvSpPr>
            <a:spLocks noGrp="1"/>
          </p:cNvSpPr>
          <p:nvPr>
            <p:ph type="body" sz="quarter" idx="14" hasCustomPrompt="1"/>
          </p:nvPr>
        </p:nvSpPr>
        <p:spPr>
          <a:xfrm>
            <a:off x="33147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31" name="Rectangle 8" descr="An empty placeholder to add an image. Click on the placeholder and select the image that you wish to add"/>
          <p:cNvSpPr>
            <a:spLocks noGrp="1" noChangeAspect="1"/>
          </p:cNvSpPr>
          <p:nvPr>
            <p:ph type="pic" sz="quarter" idx="12"/>
          </p:nvPr>
        </p:nvSpPr>
        <p:spPr>
          <a:xfrm>
            <a:off x="6172200" y="1752600"/>
            <a:ext cx="2514600" cy="33528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0"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4" name="Rectangle 6"/>
          <p:cNvSpPr>
            <a:spLocks noGrp="1"/>
          </p:cNvSpPr>
          <p:nvPr>
            <p:ph type="body" sz="quarter" idx="15" hasCustomPrompt="1"/>
          </p:nvPr>
        </p:nvSpPr>
        <p:spPr>
          <a:xfrm>
            <a:off x="6172200" y="5181600"/>
            <a:ext cx="2514600" cy="11430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12/29/2021</a:t>
            </a:fld>
            <a:endParaRPr kumimoji="0" lang="en-US"/>
          </a:p>
        </p:txBody>
      </p:sp>
      <p:sp>
        <p:nvSpPr>
          <p:cNvPr id="10" name="Rectangle 9"/>
          <p:cNvSpPr>
            <a:spLocks noGrp="1"/>
          </p:cNvSpPr>
          <p:nvPr>
            <p:ph type="ftr" sz="quarter" idx="18"/>
          </p:nvPr>
        </p:nvSpPr>
        <p:spPr/>
        <p:txBody>
          <a:bodyPr/>
          <a:lstStyle/>
          <a:p>
            <a:r>
              <a:rPr lang="en-US" dirty="0"/>
              <a:t>Add a footer</a:t>
            </a:r>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2.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3" name="Rectangle 5"/>
          <p:cNvSpPr>
            <a:spLocks noGrp="1"/>
          </p:cNvSpPr>
          <p:nvPr>
            <p:ph type="body" idx="1"/>
          </p:nvPr>
        </p:nvSpPr>
        <p:spPr>
          <a:xfrm>
            <a:off x="457200" y="1600200"/>
            <a:ext cx="8229600" cy="4525963"/>
          </a:xfrm>
          <a:prstGeom prst="rect">
            <a:avLst/>
          </a:prstGeom>
        </p:spPr>
        <p:txBody>
          <a:bodyPr>
            <a:normAutofit/>
          </a:bodyPr>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dirty="0"/>
          </a:p>
        </p:txBody>
      </p:sp>
      <p:sp>
        <p:nvSpPr>
          <p:cNvPr id="29" name="Rectangle 3"/>
          <p:cNvSpPr>
            <a:spLocks noGrp="1"/>
          </p:cNvSpPr>
          <p:nvPr>
            <p:ph type="dt" sz="half" idx="2"/>
          </p:nvPr>
        </p:nvSpPr>
        <p:spPr>
          <a:xfrm>
            <a:off x="66675" y="6559360"/>
            <a:ext cx="24384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20" name="Rectangle 25"/>
          <p:cNvSpPr>
            <a:spLocks noGrp="1"/>
          </p:cNvSpPr>
          <p:nvPr>
            <p:ph type="ftr" sz="quarter" idx="3"/>
          </p:nvPr>
        </p:nvSpPr>
        <p:spPr>
          <a:xfrm>
            <a:off x="2995653" y="6558153"/>
            <a:ext cx="4648200" cy="246888"/>
          </a:xfrm>
          <a:prstGeom prst="rect">
            <a:avLst/>
          </a:prstGeom>
        </p:spPr>
        <p:txBody>
          <a:bodyPr anchor="b"/>
          <a:lstStyle>
            <a:lvl1pPr algn="ctr" eaLnBrk="1" latinLnBrk="0" hangingPunct="1">
              <a:defRPr kumimoji="0" sz="1200">
                <a:solidFill>
                  <a:schemeClr val="tx2"/>
                </a:solidFill>
              </a:defRPr>
            </a:lvl1pPr>
            <a:extLst/>
          </a:lstStyle>
          <a:p>
            <a:r>
              <a:rPr lang="en-US" dirty="0"/>
              <a:t>Add a footer</a:t>
            </a:r>
          </a:p>
        </p:txBody>
      </p:sp>
      <p:sp>
        <p:nvSpPr>
          <p:cNvPr id="23" name="Rectangle 16"/>
          <p:cNvSpPr>
            <a:spLocks noGrp="1"/>
          </p:cNvSpPr>
          <p:nvPr>
            <p:ph type="sldNum" sz="quarter" idx="4"/>
          </p:nvPr>
        </p:nvSpPr>
        <p:spPr>
          <a:xfrm>
            <a:off x="8172450" y="6559360"/>
            <a:ext cx="9144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34768" y="6309360"/>
            <a:ext cx="2057400" cy="274320"/>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fld id="{F30C84A2-23CF-44F5-B813-5187ED5C7D1C}" type="datetimeFigureOut">
              <a:rPr kumimoji="0" lang="en-US" sz="1200" smtClean="0">
                <a:solidFill>
                  <a:schemeClr val="tx2"/>
                </a:solidFill>
              </a:rPr>
              <a:pPr/>
              <a:t>12/29/2021</a:t>
            </a:fld>
            <a:endParaRPr kumimoji="0" lang="en-US" sz="1200" dirty="0">
              <a:solidFill>
                <a:schemeClr val="tx2"/>
              </a:solidFill>
            </a:endParaRPr>
          </a:p>
        </p:txBody>
      </p:sp>
      <p:sp>
        <p:nvSpPr>
          <p:cNvPr id="5" name="Footer Placeholder 4"/>
          <p:cNvSpPr>
            <a:spLocks noGrp="1"/>
          </p:cNvSpPr>
          <p:nvPr>
            <p:ph type="ftr" sz="quarter" idx="3"/>
          </p:nvPr>
        </p:nvSpPr>
        <p:spPr>
          <a:xfrm>
            <a:off x="2596896" y="6309360"/>
            <a:ext cx="3950208" cy="274320"/>
          </a:xfrm>
          <a:prstGeom prst="rect">
            <a:avLst/>
          </a:prstGeom>
        </p:spPr>
        <p:txBody>
          <a:bodyPr vert="horz" lIns="91440" tIns="45720" rIns="91440" bIns="45720" rtlCol="0" anchor="b"/>
          <a:lstStyle>
            <a:lvl1pPr algn="ctr">
              <a:defRPr sz="900">
                <a:solidFill>
                  <a:schemeClr val="tx1">
                    <a:lumMod val="75000"/>
                    <a:lumOff val="25000"/>
                  </a:schemeClr>
                </a:solidFill>
              </a:defRPr>
            </a:lvl1pPr>
          </a:lstStyle>
          <a:p>
            <a:r>
              <a:rPr lang="en-US" smtClean="0"/>
              <a:t>Add a footer</a:t>
            </a:r>
            <a:endParaRPr lang="en-US" dirty="0"/>
          </a:p>
        </p:txBody>
      </p:sp>
      <p:sp>
        <p:nvSpPr>
          <p:cNvPr id="6" name="Slide Number Placeholder 5"/>
          <p:cNvSpPr>
            <a:spLocks noGrp="1"/>
          </p:cNvSpPr>
          <p:nvPr>
            <p:ph type="sldNum" sz="quarter" idx="4"/>
          </p:nvPr>
        </p:nvSpPr>
        <p:spPr>
          <a:xfrm>
            <a:off x="7823382" y="6309360"/>
            <a:ext cx="1097280" cy="274320"/>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5019908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transition>
    <p:fade/>
  </p:transition>
  <p:timing>
    <p:tnLst>
      <p:par>
        <p:cTn id="1" dur="indefinite" restart="never" nodeType="tmRoot"/>
      </p:par>
    </p:tnLst>
  </p:timing>
  <p:txStyles>
    <p:titleStyle>
      <a:lvl1pPr algn="l" defTabSz="914400" rtl="0" eaLnBrk="1" latinLnBrk="0" hangingPunct="1">
        <a:lnSpc>
          <a:spcPct val="90000"/>
        </a:lnSpc>
        <a:spcBef>
          <a:spcPct val="0"/>
        </a:spcBef>
        <a:buNone/>
        <a:defRPr lang="en-US" sz="40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6.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8.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Dementia Resource Library</a:t>
            </a:r>
            <a:endParaRPr lang="en-US" dirty="0"/>
          </a:p>
        </p:txBody>
      </p:sp>
      <p:pic>
        <p:nvPicPr>
          <p:cNvPr id="3" name="Picture Placeholder 2"/>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4876800" y="971550"/>
            <a:ext cx="3505200" cy="2628900"/>
          </a:xfr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Comfort Items</a:t>
            </a:r>
            <a:endParaRPr lang="en-US" dirty="0"/>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3" name="Rectangle 2"/>
          <p:cNvSpPr>
            <a:spLocks noGrp="1"/>
          </p:cNvSpPr>
          <p:nvPr>
            <p:ph type="body" sz="quarter" idx="11"/>
          </p:nvPr>
        </p:nvSpPr>
        <p:spPr/>
        <p:txBody>
          <a:bodyPr/>
          <a:lstStyle/>
          <a:p>
            <a:r>
              <a:rPr lang="en-US" dirty="0" smtClean="0"/>
              <a:t>Comfort items are objects that can provide some peach and calm to a person who might be experiencing emotions of distress or undesirable behaviors. </a:t>
            </a:r>
          </a:p>
          <a:p>
            <a:endParaRPr lang="en-US" dirty="0"/>
          </a:p>
          <a:p>
            <a:endParaRPr lang="en-US" dirty="0" smtClean="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Baby Dolls</a:t>
            </a:r>
            <a:endParaRPr lang="en-US" dirty="0"/>
          </a:p>
        </p:txBody>
      </p:sp>
      <p:pic>
        <p:nvPicPr>
          <p:cNvPr id="5" name="Picture Placeholder 4"/>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a:stretch>
            <a:fillRect/>
          </a:stretch>
        </p:blipFill>
        <p:spPr/>
      </p:pic>
      <p:pic>
        <p:nvPicPr>
          <p:cNvPr id="10" name="Picture Placeholder 9"/>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a:stretch>
            <a:fillRect/>
          </a:stretch>
        </p:blipFill>
        <p:spPr/>
      </p:pic>
      <p:pic>
        <p:nvPicPr>
          <p:cNvPr id="12" name="Picture Placeholder 11"/>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a:stretch>
            <a:fillRect/>
          </a:stretch>
        </p:blipFill>
        <p:spPr/>
      </p:pic>
      <p:sp>
        <p:nvSpPr>
          <p:cNvPr id="3" name="Rectangle 2"/>
          <p:cNvSpPr>
            <a:spLocks noGrp="1"/>
          </p:cNvSpPr>
          <p:nvPr>
            <p:ph type="body" sz="quarter" idx="14"/>
          </p:nvPr>
        </p:nvSpPr>
        <p:spPr/>
        <p:txBody>
          <a:bodyPr>
            <a:normAutofit fontScale="70000" lnSpcReduction="20000"/>
          </a:bodyPr>
          <a:lstStyle/>
          <a:p>
            <a:r>
              <a:rPr lang="en-US" dirty="0" smtClean="0"/>
              <a:t>Baby dolls can be considered comfort items as well as reminiscence items for people who may be regressing back to when they were parents of a baby or when they were a child. Some dolls are weighted to feel more lifelike, while others make lifelike noises and actions. Similarly, some people may thrive with a stuffed doll with a picture book of memories in its front pocket. </a:t>
            </a:r>
            <a:endParaRPr lang="en-US"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53000" y="228600"/>
            <a:ext cx="3810000" cy="685800"/>
          </a:xfrm>
        </p:spPr>
        <p:txBody>
          <a:bodyPr>
            <a:normAutofit/>
          </a:bodyPr>
          <a:lstStyle/>
          <a:p>
            <a:r>
              <a:rPr lang="en-US" dirty="0" smtClean="0"/>
              <a:t>Mental Fitness Activities</a:t>
            </a:r>
            <a:endParaRPr lang="en-US" dirty="0"/>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xfrm>
            <a:off x="312695" y="304800"/>
            <a:ext cx="4640305" cy="6172200"/>
          </a:xfrm>
        </p:spPr>
      </p:pic>
      <p:sp>
        <p:nvSpPr>
          <p:cNvPr id="3" name="Text Placeholder 2"/>
          <p:cNvSpPr>
            <a:spLocks noGrp="1"/>
          </p:cNvSpPr>
          <p:nvPr>
            <p:ph type="body" sz="quarter" idx="11"/>
          </p:nvPr>
        </p:nvSpPr>
        <p:spPr>
          <a:xfrm>
            <a:off x="5257800" y="2819400"/>
            <a:ext cx="3505200" cy="3505200"/>
          </a:xfrm>
        </p:spPr>
        <p:txBody>
          <a:bodyPr/>
          <a:lstStyle/>
          <a:p>
            <a:r>
              <a:rPr lang="en-US" dirty="0" smtClean="0"/>
              <a:t>Mental fitness activities are important at all stages of life. Brain strengthening activities such as puzzles and trivia challenges can help to reduce the risk of developing Alzheimer’s disease or other dementia for people who are not experiencing symptoms. For those who are experiencing symptoms or who have a diagnosis, mental fitness can help to slow memory loss. </a:t>
            </a:r>
            <a:endParaRPr lang="en-US"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Puzzles</a:t>
            </a:r>
            <a:endParaRPr lang="en-US" dirty="0"/>
          </a:p>
        </p:txBody>
      </p:sp>
      <p:pic>
        <p:nvPicPr>
          <p:cNvPr id="5" name="Picture Placeholder 4"/>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a:prstGeom prst="rect">
            <a:avLst/>
          </a:prstGeom>
          <a:ln>
            <a:noFill/>
          </a:ln>
          <a:effectLst>
            <a:outerShdw blurRad="50800" dist="38100" dir="2700000" algn="tl" rotWithShape="0">
              <a:prstClr val="black">
                <a:alpha val="40000"/>
              </a:prstClr>
            </a:outerShdw>
          </a:effectLst>
        </p:spPr>
      </p:pic>
      <p:sp>
        <p:nvSpPr>
          <p:cNvPr id="11" name="Text Placeholder 10"/>
          <p:cNvSpPr>
            <a:spLocks noGrp="1"/>
          </p:cNvSpPr>
          <p:nvPr>
            <p:ph type="body" sz="quarter" idx="13"/>
          </p:nvPr>
        </p:nvSpPr>
        <p:spPr/>
        <p:txBody>
          <a:bodyPr/>
          <a:lstStyle/>
          <a:p>
            <a:pPr algn="ctr"/>
            <a:r>
              <a:rPr lang="en-US" dirty="0" smtClean="0"/>
              <a:t>13-Piece Puzzles	</a:t>
            </a:r>
            <a:endParaRPr lang="en-US" dirty="0"/>
          </a:p>
        </p:txBody>
      </p:sp>
      <p:pic>
        <p:nvPicPr>
          <p:cNvPr id="8" name="Picture Placeholder 7"/>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a:stretch>
            <a:fillRect/>
          </a:stretch>
        </p:blipFill>
        <p:spPr>
          <a:prstGeom prst="roundRect">
            <a:avLst>
              <a:gd name="adj" fmla="val 16667"/>
            </a:avLst>
          </a:prstGeom>
          <a:ln>
            <a:noFill/>
          </a:ln>
          <a:effectLst>
            <a:outerShdw blurRad="50800" dist="38100" dir="2700000" algn="tl" rotWithShape="0">
              <a:prstClr val="black">
                <a:alpha val="40000"/>
              </a:prstClr>
            </a:outerShdw>
          </a:effectLst>
        </p:spPr>
      </p:pic>
      <p:sp>
        <p:nvSpPr>
          <p:cNvPr id="10" name="Text Placeholder 9"/>
          <p:cNvSpPr>
            <a:spLocks noGrp="1"/>
          </p:cNvSpPr>
          <p:nvPr>
            <p:ph type="body" sz="quarter" idx="14"/>
          </p:nvPr>
        </p:nvSpPr>
        <p:spPr/>
        <p:txBody>
          <a:bodyPr/>
          <a:lstStyle/>
          <a:p>
            <a:pPr algn="ctr"/>
            <a:r>
              <a:rPr lang="en-US" dirty="0" smtClean="0"/>
              <a:t>35-Piece Puzzles	</a:t>
            </a:r>
            <a:endParaRPr lang="en-US" dirty="0"/>
          </a:p>
        </p:txBody>
      </p:sp>
      <p:pic>
        <p:nvPicPr>
          <p:cNvPr id="14" name="Picture Placeholder 13"/>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a:stretch>
            <a:fillRect/>
          </a:stretch>
        </p:blipFill>
        <p:spPr/>
      </p:pic>
      <p:sp>
        <p:nvSpPr>
          <p:cNvPr id="12" name="Text Placeholder 11"/>
          <p:cNvSpPr>
            <a:spLocks noGrp="1"/>
          </p:cNvSpPr>
          <p:nvPr>
            <p:ph type="body" sz="quarter" idx="15"/>
          </p:nvPr>
        </p:nvSpPr>
        <p:spPr/>
        <p:txBody>
          <a:bodyPr/>
          <a:lstStyle/>
          <a:p>
            <a:pPr algn="ctr"/>
            <a:r>
              <a:rPr lang="en-US" dirty="0" smtClean="0"/>
              <a:t>63-Piece Puzzles</a:t>
            </a:r>
            <a:endParaRPr lang="en-US"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69740"/>
            <a:ext cx="4457700" cy="1003363"/>
          </a:xfrm>
        </p:spPr>
        <p:txBody>
          <a:bodyPr/>
          <a:lstStyle/>
          <a:p>
            <a:r>
              <a:rPr lang="en-US" u="sng" dirty="0" smtClean="0"/>
              <a:t>Fidget Resources</a:t>
            </a:r>
            <a:endParaRPr lang="en-US" u="sng" dirty="0"/>
          </a:p>
        </p:txBody>
      </p:sp>
      <p:pic>
        <p:nvPicPr>
          <p:cNvPr id="3" name="Picture Placeholder 2"/>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a:stretch>
            <a:fillRect/>
          </a:stretch>
        </p:blipFill>
        <p:spPr>
          <a:xfrm>
            <a:off x="281940" y="1714801"/>
            <a:ext cx="4457700" cy="4727448"/>
          </a:xfrm>
        </p:spPr>
      </p:pic>
      <p:pic>
        <p:nvPicPr>
          <p:cNvPr id="8" name="Picture Placeholder 7"/>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a:stretch>
            <a:fillRect/>
          </a:stretch>
        </p:blipFill>
        <p:spPr/>
      </p:pic>
      <p:pic>
        <p:nvPicPr>
          <p:cNvPr id="10" name="Picture Placeholder 9"/>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a:stretch>
            <a:fillRect/>
          </a:stretch>
        </p:blipFill>
        <p:spPr>
          <a:xfrm>
            <a:off x="5067300" y="3552745"/>
            <a:ext cx="3649900" cy="2889504"/>
          </a:xfrm>
        </p:spPr>
      </p:pic>
      <p:sp>
        <p:nvSpPr>
          <p:cNvPr id="4" name="TextBox 3"/>
          <p:cNvSpPr txBox="1"/>
          <p:nvPr/>
        </p:nvSpPr>
        <p:spPr>
          <a:xfrm>
            <a:off x="190500" y="791471"/>
            <a:ext cx="4221480" cy="923330"/>
          </a:xfrm>
          <a:prstGeom prst="rect">
            <a:avLst/>
          </a:prstGeom>
          <a:noFill/>
        </p:spPr>
        <p:txBody>
          <a:bodyPr wrap="square" rtlCol="0">
            <a:spAutoFit/>
          </a:bodyPr>
          <a:lstStyle/>
          <a:p>
            <a:r>
              <a:rPr lang="en-US" dirty="0" smtClean="0"/>
              <a:t>Fidgets can help a person who may be feeling anxious by giving their hands something to do. </a:t>
            </a:r>
            <a:endParaRPr lang="en-US" dirty="0"/>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a:stretch>
            <a:fillRect/>
          </a:stretch>
        </p:blipFill>
        <p:spPr/>
      </p:pic>
      <p:sp>
        <p:nvSpPr>
          <p:cNvPr id="2" name="Rectangle 1"/>
          <p:cNvSpPr/>
          <p:nvPr/>
        </p:nvSpPr>
        <p:spPr>
          <a:xfrm>
            <a:off x="2504767" y="152400"/>
            <a:ext cx="41344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AQUAPAINT</a:t>
            </a:r>
            <a:endParaRPr lang="en-US" sz="5400" b="1" dirty="0">
              <a:ln/>
              <a:solidFill>
                <a:schemeClr val="accent4"/>
              </a:solidFill>
            </a:endParaRPr>
          </a:p>
        </p:txBody>
      </p:sp>
      <p:sp>
        <p:nvSpPr>
          <p:cNvPr id="4" name="TextBox 3"/>
          <p:cNvSpPr txBox="1"/>
          <p:nvPr/>
        </p:nvSpPr>
        <p:spPr>
          <a:xfrm>
            <a:off x="6901542" y="2971800"/>
            <a:ext cx="2242457" cy="3886200"/>
          </a:xfrm>
          <a:prstGeom prst="rect">
            <a:avLst/>
          </a:prstGeom>
          <a:solidFill>
            <a:schemeClr val="tx1"/>
          </a:solidFill>
        </p:spPr>
        <p:txBody>
          <a:bodyPr wrap="square" rtlCol="0">
            <a:spAutoFit/>
          </a:bodyPr>
          <a:lstStyle/>
          <a:p>
            <a:r>
              <a:rPr lang="en-US" sz="2000" dirty="0" smtClean="0">
                <a:ln>
                  <a:solidFill>
                    <a:schemeClr val="bg2"/>
                  </a:solidFill>
                </a:ln>
                <a:solidFill>
                  <a:schemeClr val="bg1"/>
                </a:solidFill>
              </a:rPr>
              <a:t>Aquapaints are a great activity that require only a paintbrush and water. These masterpieces are reusable opportunities for people to remain creative day after day. </a:t>
            </a:r>
            <a:endParaRPr lang="en-US" sz="2000" dirty="0">
              <a:ln>
                <a:solidFill>
                  <a:schemeClr val="bg2"/>
                </a:solidFill>
              </a:ln>
              <a:solidFill>
                <a:schemeClr val="bg1"/>
              </a:solidFill>
            </a:endParaRP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lassicPhotoAlbum">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extLst>
    <a:ext uri="{05A4C25C-085E-4340-85A3-A5531E510DB2}">
      <thm15:themeFamily xmlns:thm15="http://schemas.microsoft.com/office/thememl/2012/main" name="Classic photo album" id="{9143E34B-0F0E-4883-8F26-B17EBED49DE7}" vid="{42C06B93-1466-44AA-BEE0-0474938C0BDA}"/>
    </a:ext>
  </a:extLst>
</a:theme>
</file>

<file path=ppt/theme/theme2.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Resources</Template>
  <TotalTime>467</TotalTime>
  <Words>231</Words>
  <Application>Microsoft Office PowerPoint</Application>
  <PresentationFormat>On-screen Show (4:3)</PresentationFormat>
  <Paragraphs>22</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Calibri</vt:lpstr>
      <vt:lpstr>Century Gothic</vt:lpstr>
      <vt:lpstr>Century Schoolbook</vt:lpstr>
      <vt:lpstr>Garamond</vt:lpstr>
      <vt:lpstr>ClassicPhotoAlbum</vt:lpstr>
      <vt:lpstr>Savon</vt:lpstr>
      <vt:lpstr>Dementia Resource Library</vt:lpstr>
      <vt:lpstr>Comfort Items</vt:lpstr>
      <vt:lpstr>Baby Dolls</vt:lpstr>
      <vt:lpstr>Mental Fitness Activities</vt:lpstr>
      <vt:lpstr>Puzzles</vt:lpstr>
      <vt:lpstr>Fidget Resources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Resource Library</dc:title>
  <dc:creator>Emily Reitz</dc:creator>
  <cp:lastModifiedBy>Pam Weber</cp:lastModifiedBy>
  <cp:revision>12</cp:revision>
  <dcterms:created xsi:type="dcterms:W3CDTF">2021-12-06T14:05:41Z</dcterms:created>
  <dcterms:modified xsi:type="dcterms:W3CDTF">2021-12-29T17:08:10Z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ies>
</file>