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5" r:id="rId29"/>
    <p:sldId id="28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rian Lockington" initials="AL" lastIdx="1" clrIdx="0">
    <p:extLst>
      <p:ext uri="{19B8F6BF-5375-455C-9EA6-DF929625EA0E}">
        <p15:presenceInfo xmlns:p15="http://schemas.microsoft.com/office/powerpoint/2012/main" userId="S-1-5-21-1981875794-1940354414-5522801-204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3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FFD1-C1EB-4F9D-A488-188E6392CE28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5C29-2420-4AC7-8BE2-6FBBFD87F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11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FFD1-C1EB-4F9D-A488-188E6392CE28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5C29-2420-4AC7-8BE2-6FBBFD87F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34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FFD1-C1EB-4F9D-A488-188E6392CE28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5C29-2420-4AC7-8BE2-6FBBFD87F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95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FFD1-C1EB-4F9D-A488-188E6392CE28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5C29-2420-4AC7-8BE2-6FBBFD87F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65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FFD1-C1EB-4F9D-A488-188E6392CE28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5C29-2420-4AC7-8BE2-6FBBFD87F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17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FFD1-C1EB-4F9D-A488-188E6392CE28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5C29-2420-4AC7-8BE2-6FBBFD87F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23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FFD1-C1EB-4F9D-A488-188E6392CE28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5C29-2420-4AC7-8BE2-6FBBFD87F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6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FFD1-C1EB-4F9D-A488-188E6392CE28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5C29-2420-4AC7-8BE2-6FBBFD87F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33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FFD1-C1EB-4F9D-A488-188E6392CE28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5C29-2420-4AC7-8BE2-6FBBFD87F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54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FFD1-C1EB-4F9D-A488-188E6392CE28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5C29-2420-4AC7-8BE2-6FBBFD87F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98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FFD1-C1EB-4F9D-A488-188E6392CE28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5C29-2420-4AC7-8BE2-6FBBFD87F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1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FFD1-C1EB-4F9D-A488-188E6392CE28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5C29-2420-4AC7-8BE2-6FBBFD87F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805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FFD1-C1EB-4F9D-A488-188E6392CE28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5C29-2420-4AC7-8BE2-6FBBFD87F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6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FFD1-C1EB-4F9D-A488-188E6392CE28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5C29-2420-4AC7-8BE2-6FBBFD87F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48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FFD1-C1EB-4F9D-A488-188E6392CE28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5C29-2420-4AC7-8BE2-6FBBFD87F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8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FFD1-C1EB-4F9D-A488-188E6392CE28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5C29-2420-4AC7-8BE2-6FBBFD87F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55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8ACAFFD1-C1EB-4F9D-A488-188E6392CE28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9B905C29-2420-4AC7-8BE2-6FBBFD87F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19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ACAFFD1-C1EB-4F9D-A488-188E6392CE28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9B905C29-2420-4AC7-8BE2-6FBBFD87F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3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803" y="448733"/>
            <a:ext cx="10338530" cy="65145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79400" y="-440267"/>
            <a:ext cx="4842933" cy="3259668"/>
          </a:xfrm>
        </p:spPr>
        <p:txBody>
          <a:bodyPr>
            <a:normAutofit/>
          </a:bodyPr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ANNUAL </a:t>
            </a:r>
            <a:br>
              <a:rPr lang="en-US" dirty="0" smtClean="0"/>
            </a:br>
            <a:r>
              <a:rPr lang="en-US" dirty="0" smtClean="0"/>
              <a:t>deck the county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13121" y="2892067"/>
            <a:ext cx="3894667" cy="3150426"/>
          </a:xfrm>
        </p:spPr>
        <p:txBody>
          <a:bodyPr>
            <a:noAutofit/>
          </a:bodyPr>
          <a:lstStyle/>
          <a:p>
            <a:r>
              <a:rPr lang="en-US" sz="3600" dirty="0" smtClean="0"/>
              <a:t>Monroe County Christmas Tree</a:t>
            </a:r>
          </a:p>
          <a:p>
            <a:r>
              <a:rPr lang="en-US" sz="3600" dirty="0" smtClean="0"/>
              <a:t>Decorating Contest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8510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6666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66667" y="2311400"/>
            <a:ext cx="3725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CIRCUIT COURT</a:t>
            </a:r>
          </a:p>
          <a:p>
            <a:pPr algn="ctr"/>
            <a:r>
              <a:rPr lang="en-US" sz="4800" dirty="0" smtClean="0"/>
              <a:t>LET IT SNOW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081853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276" y="0"/>
            <a:ext cx="51453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2800" y="2311400"/>
            <a:ext cx="43349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HUMAN SERVICES</a:t>
            </a:r>
          </a:p>
          <a:p>
            <a:pPr algn="ctr"/>
            <a:r>
              <a:rPr lang="en-US" sz="3600" dirty="0" smtClean="0"/>
              <a:t>CFS UNIT</a:t>
            </a:r>
          </a:p>
          <a:p>
            <a:pPr algn="ctr"/>
            <a:r>
              <a:rPr lang="en-US" sz="4800" dirty="0" smtClean="0"/>
              <a:t>INSIDE OUT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613957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83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6199" y="2108200"/>
            <a:ext cx="5080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ROLLING HILLS</a:t>
            </a:r>
          </a:p>
          <a:p>
            <a:pPr algn="ctr"/>
            <a:r>
              <a:rPr lang="en-US" sz="4800" dirty="0" smtClean="0"/>
              <a:t>O’ CONSTRUCTION TREE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293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517" y="0"/>
            <a:ext cx="5143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5035" y="2390481"/>
            <a:ext cx="45391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FINANCE </a:t>
            </a:r>
          </a:p>
          <a:p>
            <a:pPr algn="ctr"/>
            <a:r>
              <a:rPr lang="en-US" sz="4800" dirty="0" smtClean="0"/>
              <a:t>SANTA’S ELVES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66553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667"/>
            <a:ext cx="8441267" cy="56980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0" y="1448397"/>
            <a:ext cx="3810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ADMINISTRATIVE CENTER</a:t>
            </a:r>
          </a:p>
          <a:p>
            <a:pPr algn="ctr"/>
            <a:r>
              <a:rPr lang="en-US" sz="4800" dirty="0" smtClean="0"/>
              <a:t>GRANDMA GOT RAN OVER BY A REINDEER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224380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533" y="0"/>
            <a:ext cx="498686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4350" y="1971675"/>
            <a:ext cx="4876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HEALTH</a:t>
            </a:r>
          </a:p>
          <a:p>
            <a:pPr algn="ctr"/>
            <a:r>
              <a:rPr lang="en-US" sz="4800" dirty="0" smtClean="0"/>
              <a:t>SNOW FEAR, WE’RE HERE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806902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17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14067" y="2159000"/>
            <a:ext cx="48090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ADRC</a:t>
            </a:r>
          </a:p>
          <a:p>
            <a:pPr algn="ctr"/>
            <a:r>
              <a:rPr lang="en-US" sz="4800" dirty="0" smtClean="0"/>
              <a:t>THE GIVING TREE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920085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0634" y="2979308"/>
            <a:ext cx="1137073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A VERY SPECIAL THANK YOU TO THE 2021 OFFICIAL JUDGES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1735" y="4942746"/>
            <a:ext cx="1198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JIM KUHN – DAVID PIERCE – WALLY HABHEGGER – TONI WISSESTAD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195"/>
            <a:ext cx="12192000" cy="298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93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67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38" y="0"/>
            <a:ext cx="10567447" cy="705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90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67" y="2421467"/>
            <a:ext cx="11760200" cy="1905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AND THE AWARDS GOES TO…………..</a:t>
            </a:r>
            <a:endParaRPr lang="en-US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913" y="2322613"/>
            <a:ext cx="6858000" cy="65207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41" y="-167535"/>
            <a:ext cx="12126097" cy="218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47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833" y="0"/>
            <a:ext cx="5455154" cy="47583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8810" y="4654002"/>
            <a:ext cx="76343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SPREADING CHEER THROUGHOUT </a:t>
            </a:r>
          </a:p>
          <a:p>
            <a:pPr algn="ctr"/>
            <a:r>
              <a:rPr lang="en-US" sz="4800" dirty="0" smtClean="0"/>
              <a:t>MONROE COUNTY</a:t>
            </a:r>
            <a:endParaRPr lang="en-US" sz="4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400" y="-125130"/>
            <a:ext cx="7419199" cy="69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69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1456267"/>
            <a:ext cx="352425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WINNER</a:t>
            </a:r>
          </a:p>
          <a:p>
            <a:pPr algn="ctr"/>
            <a:r>
              <a:rPr lang="en-US" sz="3600" dirty="0" smtClean="0"/>
              <a:t>BEST OF SHOW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57732" y="1548600"/>
            <a:ext cx="2870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CLERK OF COURTS</a:t>
            </a:r>
          </a:p>
          <a:p>
            <a:pPr algn="ctr"/>
            <a:r>
              <a:rPr lang="en-US" sz="4800" dirty="0" smtClean="0"/>
              <a:t>USA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189936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9" y="107678"/>
            <a:ext cx="6570135" cy="51985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866" y="1459004"/>
            <a:ext cx="4868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WINNER</a:t>
            </a:r>
          </a:p>
          <a:p>
            <a:pPr algn="ctr"/>
            <a:r>
              <a:rPr lang="en-US" sz="3600" dirty="0" smtClean="0"/>
              <a:t>MOST ORIGINAL/CREATIVE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054601"/>
            <a:ext cx="1195493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ADMINISTRATIVE CENTER</a:t>
            </a:r>
          </a:p>
          <a:p>
            <a:pPr algn="ctr"/>
            <a:r>
              <a:rPr lang="en-US" sz="4000" dirty="0" smtClean="0"/>
              <a:t>GRANDMA GOT RAN OVER BY A REINDEER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683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268" y="0"/>
            <a:ext cx="532553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905506"/>
            <a:ext cx="295486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WINNER</a:t>
            </a:r>
          </a:p>
          <a:p>
            <a:pPr algn="ctr"/>
            <a:r>
              <a:rPr lang="en-US" sz="3600" dirty="0" smtClean="0"/>
              <a:t>MONROE COUNTY AWARD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8077200" y="1905506"/>
            <a:ext cx="4114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ROLLING HILLS</a:t>
            </a:r>
          </a:p>
          <a:p>
            <a:pPr algn="ctr"/>
            <a:r>
              <a:rPr lang="en-US" sz="4000" dirty="0" smtClean="0"/>
              <a:t>O’ CONSTRUCTION TREE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19027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96" y="0"/>
            <a:ext cx="9521347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extBox 1"/>
          <p:cNvSpPr txBox="1"/>
          <p:nvPr/>
        </p:nvSpPr>
        <p:spPr>
          <a:xfrm>
            <a:off x="2856322" y="1536174"/>
            <a:ext cx="63442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WAIT! </a:t>
            </a:r>
          </a:p>
          <a:p>
            <a:r>
              <a:rPr lang="en-US" sz="4800" dirty="0">
                <a:solidFill>
                  <a:srgbClr val="FF0000"/>
                </a:solidFill>
              </a:rPr>
              <a:t>	</a:t>
            </a:r>
            <a:r>
              <a:rPr lang="en-US" sz="4800" dirty="0" smtClean="0">
                <a:solidFill>
                  <a:srgbClr val="FF0000"/>
                </a:solidFill>
              </a:rPr>
              <a:t>THERE’S MORE!		</a:t>
            </a:r>
          </a:p>
          <a:p>
            <a:r>
              <a:rPr lang="en-US" sz="4800" dirty="0">
                <a:solidFill>
                  <a:srgbClr val="FF0000"/>
                </a:solidFill>
              </a:rPr>
              <a:t>	</a:t>
            </a:r>
            <a:r>
              <a:rPr lang="en-US" sz="4800" dirty="0" smtClean="0">
                <a:solidFill>
                  <a:srgbClr val="FF0000"/>
                </a:solidFill>
              </a:rPr>
              <a:t>NEW THIS YEAR….</a:t>
            </a:r>
          </a:p>
          <a:p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755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533" y="0"/>
            <a:ext cx="574886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263200"/>
            <a:ext cx="35242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2021 </a:t>
            </a:r>
            <a:r>
              <a:rPr lang="en-US" sz="4000" dirty="0" smtClean="0">
                <a:solidFill>
                  <a:srgbClr val="FF0000"/>
                </a:solidFill>
              </a:rPr>
              <a:t>HONORABLE MENTION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565" y="689567"/>
            <a:ext cx="2829274" cy="53402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74136">
            <a:off x="9049537" y="4561709"/>
            <a:ext cx="1167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FINANCE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09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94638" y="4120494"/>
            <a:ext cx="64996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EE398"/>
                </a:solidFill>
                <a:latin typeface="+mj-lt"/>
              </a:rPr>
              <a:t>A VERY SPECIAL TREE DECORATED AND DEDICATED TO THE COUNTY BOARD SUPERVISORS</a:t>
            </a:r>
          </a:p>
          <a:p>
            <a:pPr algn="ctr"/>
            <a:r>
              <a:rPr lang="en-US" sz="3200" dirty="0" smtClean="0">
                <a:solidFill>
                  <a:srgbClr val="FEE398"/>
                </a:solidFill>
                <a:latin typeface="+mj-lt"/>
              </a:rPr>
              <a:t>BY THE COUNTY CLERK’S OFFICE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01" y="0"/>
            <a:ext cx="3260594" cy="2844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60594" cy="28440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47" y="-17714"/>
            <a:ext cx="8111323" cy="554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44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783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933" y="1456267"/>
            <a:ext cx="530013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OUR LEADERS DRIVING </a:t>
            </a:r>
          </a:p>
          <a:p>
            <a:r>
              <a:rPr lang="en-US" sz="4400" dirty="0" smtClean="0"/>
              <a:t>MONROE COUNTY </a:t>
            </a:r>
          </a:p>
          <a:p>
            <a:r>
              <a:rPr lang="en-US" sz="4400" dirty="0" smtClean="0"/>
              <a:t>TO A BETTER TOMORROW</a:t>
            </a:r>
          </a:p>
        </p:txBody>
      </p:sp>
    </p:spTree>
    <p:extLst>
      <p:ext uri="{BB962C8B-B14F-4D97-AF65-F5344CB8AC3E}">
        <p14:creationId xmlns:p14="http://schemas.microsoft.com/office/powerpoint/2010/main" val="242290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734" y="446038"/>
            <a:ext cx="287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BEEP! BEEP! CEDRIC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8822267" y="4250266"/>
            <a:ext cx="31157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BEEP! BEEP!</a:t>
            </a:r>
          </a:p>
          <a:p>
            <a:pPr algn="ctr"/>
            <a:r>
              <a:rPr lang="en-US" sz="4800" dirty="0" smtClean="0"/>
              <a:t>WALLY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873610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04266" y="1982450"/>
            <a:ext cx="7230533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A SPECIAL THANK YOU </a:t>
            </a:r>
          </a:p>
          <a:p>
            <a:pPr algn="ctr"/>
            <a:r>
              <a:rPr lang="en-US" sz="2400" dirty="0" smtClean="0"/>
              <a:t>TO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 smtClean="0"/>
              <a:t>ALL THE STAFF THAT PARTICIPATED IN THE 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ANNUAL EVENT</a:t>
            </a:r>
            <a:endParaRPr lang="en-US" sz="24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 smtClean="0"/>
              <a:t>CEDRIC SCHNITZLER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 smtClean="0"/>
              <a:t>TINA OSTERBERG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 smtClean="0"/>
              <a:t>MAINTENANCE DEPARTMENT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94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806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7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734" y="1290664"/>
            <a:ext cx="569806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2</a:t>
            </a:r>
            <a:r>
              <a:rPr lang="en-US" sz="4000" baseline="30000" dirty="0" smtClean="0"/>
              <a:t>ND</a:t>
            </a:r>
            <a:r>
              <a:rPr lang="en-US" sz="4000" dirty="0" smtClean="0"/>
              <a:t> ANNUAL </a:t>
            </a:r>
          </a:p>
          <a:p>
            <a:pPr algn="ctr"/>
            <a:r>
              <a:rPr lang="en-US" sz="4000" dirty="0" smtClean="0"/>
              <a:t>MONROE COUNTY CHRISTMAS TREE</a:t>
            </a:r>
            <a:endParaRPr lang="en-US" dirty="0" smtClean="0"/>
          </a:p>
          <a:p>
            <a:pPr algn="ctr"/>
            <a:r>
              <a:rPr lang="en-US" sz="4000" dirty="0" smtClean="0"/>
              <a:t>DONATED BY </a:t>
            </a:r>
          </a:p>
          <a:p>
            <a:pPr algn="ctr"/>
            <a:r>
              <a:rPr lang="en-US" sz="4000" dirty="0" smtClean="0"/>
              <a:t>GERALD “JUG</a:t>
            </a:r>
            <a:r>
              <a:rPr lang="en-US" sz="4000" smtClean="0"/>
              <a:t>” </a:t>
            </a:r>
            <a:r>
              <a:rPr lang="en-US" sz="4000" smtClean="0"/>
              <a:t>KANN</a:t>
            </a:r>
            <a:endParaRPr lang="en-US" sz="4000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43354" y="694979"/>
            <a:ext cx="6859424" cy="546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91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800" y="0"/>
            <a:ext cx="53003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3903" y="2151727"/>
            <a:ext cx="31486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2021 CONTEST RULES &amp; GUIDELINES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7820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539" y="241540"/>
            <a:ext cx="11533517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PARTICIPANTS &amp; THEME</a:t>
            </a:r>
          </a:p>
          <a:p>
            <a:r>
              <a:rPr lang="en-US" sz="2400" b="1" u="sng" dirty="0" smtClean="0"/>
              <a:t>CLERK OF COURTS – </a:t>
            </a:r>
            <a:r>
              <a:rPr lang="en-US" sz="2800" dirty="0" smtClean="0">
                <a:solidFill>
                  <a:srgbClr val="92D050"/>
                </a:solidFill>
              </a:rPr>
              <a:t>USA</a:t>
            </a:r>
          </a:p>
          <a:p>
            <a:r>
              <a:rPr lang="en-US" sz="2400" b="1" u="sng" dirty="0" smtClean="0"/>
              <a:t>JUSTICE PROGRAMS/SHERIFF MERRY MISFITS - </a:t>
            </a:r>
            <a:r>
              <a:rPr lang="en-US" sz="2800" dirty="0" smtClean="0">
                <a:solidFill>
                  <a:srgbClr val="92D050"/>
                </a:solidFill>
              </a:rPr>
              <a:t>CHARLIE BROWN</a:t>
            </a:r>
          </a:p>
          <a:p>
            <a:r>
              <a:rPr lang="en-US" sz="2400" b="1" u="sng" dirty="0" smtClean="0"/>
              <a:t>UW EXTENSION - </a:t>
            </a:r>
            <a:r>
              <a:rPr lang="en-US" sz="2800" dirty="0" smtClean="0">
                <a:solidFill>
                  <a:srgbClr val="92D050"/>
                </a:solidFill>
              </a:rPr>
              <a:t>101 DALMATIONS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(MOVIE)</a:t>
            </a:r>
          </a:p>
          <a:p>
            <a:r>
              <a:rPr lang="en-US" sz="2400" b="1" u="sng" dirty="0" smtClean="0"/>
              <a:t>HUMAN SERVICES ESS UNIT - </a:t>
            </a:r>
            <a:r>
              <a:rPr lang="en-US" sz="2800" dirty="0" smtClean="0">
                <a:solidFill>
                  <a:srgbClr val="92D050"/>
                </a:solidFill>
              </a:rPr>
              <a:t>CANDY CANES</a:t>
            </a:r>
          </a:p>
          <a:p>
            <a:r>
              <a:rPr lang="en-US" sz="2400" b="1" u="sng" dirty="0" smtClean="0"/>
              <a:t>CIRCUIT COURT - </a:t>
            </a:r>
            <a:r>
              <a:rPr lang="en-US" sz="2800" dirty="0" smtClean="0">
                <a:solidFill>
                  <a:srgbClr val="92D050"/>
                </a:solidFill>
              </a:rPr>
              <a:t>LET IT SNOW</a:t>
            </a:r>
          </a:p>
          <a:p>
            <a:r>
              <a:rPr lang="en-US" sz="2400" b="1" u="sng" dirty="0" smtClean="0"/>
              <a:t>HUMAN SERVICES CFS UNIT- </a:t>
            </a:r>
            <a:r>
              <a:rPr lang="en-US" sz="2800" dirty="0" smtClean="0">
                <a:solidFill>
                  <a:srgbClr val="92D050"/>
                </a:solidFill>
              </a:rPr>
              <a:t>INSIDE OUT </a:t>
            </a:r>
            <a:r>
              <a:rPr lang="en-US" sz="1400" dirty="0" smtClean="0"/>
              <a:t>(MOVIE)</a:t>
            </a:r>
          </a:p>
          <a:p>
            <a:r>
              <a:rPr lang="en-US" sz="2400" b="1" u="sng" dirty="0" smtClean="0"/>
              <a:t>ROLLING HILLS - </a:t>
            </a:r>
            <a:r>
              <a:rPr lang="en-US" sz="2800" dirty="0" smtClean="0">
                <a:solidFill>
                  <a:srgbClr val="92D050"/>
                </a:solidFill>
              </a:rPr>
              <a:t>O’ CONSTRUCTION TREE</a:t>
            </a:r>
          </a:p>
          <a:p>
            <a:r>
              <a:rPr lang="en-US" sz="2400" b="1" u="sng" dirty="0" smtClean="0"/>
              <a:t>FINANCE - </a:t>
            </a:r>
            <a:r>
              <a:rPr lang="en-US" sz="2800" dirty="0" smtClean="0">
                <a:solidFill>
                  <a:srgbClr val="92D050"/>
                </a:solidFill>
              </a:rPr>
              <a:t>SANTA’S ELVES</a:t>
            </a:r>
          </a:p>
          <a:p>
            <a:r>
              <a:rPr lang="en-US" sz="2400" b="1" u="sng" dirty="0" smtClean="0"/>
              <a:t>TREASURER/REGISTER OF DEEDS/COUNTY CLERK/VETERAN SERVICES -  </a:t>
            </a:r>
            <a:r>
              <a:rPr lang="en-US" sz="2800" dirty="0" smtClean="0">
                <a:solidFill>
                  <a:srgbClr val="92D050"/>
                </a:solidFill>
              </a:rPr>
              <a:t>GRANDMA GOT RAN OVER BY A REINDEER</a:t>
            </a:r>
          </a:p>
          <a:p>
            <a:r>
              <a:rPr lang="en-US" sz="2400" b="1" u="sng" dirty="0" smtClean="0"/>
              <a:t>HEALTH - </a:t>
            </a:r>
            <a:r>
              <a:rPr lang="en-US" sz="2800" dirty="0" smtClean="0">
                <a:solidFill>
                  <a:srgbClr val="92D050"/>
                </a:solidFill>
              </a:rPr>
              <a:t>SNOW FEAR WE’RE HERE</a:t>
            </a:r>
          </a:p>
          <a:p>
            <a:r>
              <a:rPr lang="en-US" sz="2400" b="1" u="sng" dirty="0" smtClean="0"/>
              <a:t>ADRC - </a:t>
            </a:r>
            <a:r>
              <a:rPr lang="en-US" sz="2800" dirty="0" smtClean="0">
                <a:solidFill>
                  <a:srgbClr val="92D050"/>
                </a:solidFill>
              </a:rPr>
              <a:t>THE GIVING TREE</a:t>
            </a:r>
            <a:endParaRPr lang="en-US" sz="28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43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17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54801" y="2048933"/>
            <a:ext cx="4953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CLERK OF COURTS</a:t>
            </a:r>
          </a:p>
          <a:p>
            <a:pPr algn="ctr"/>
            <a:r>
              <a:rPr lang="en-US" sz="4800" dirty="0" smtClean="0"/>
              <a:t>USA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29041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583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333" y="2455333"/>
            <a:ext cx="55372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JUSTICE PROGRAMS/SHERIFF</a:t>
            </a:r>
          </a:p>
          <a:p>
            <a:pPr algn="ctr"/>
            <a:r>
              <a:rPr lang="en-US" sz="3600" dirty="0" smtClean="0"/>
              <a:t>MERRY MISFITS</a:t>
            </a:r>
          </a:p>
          <a:p>
            <a:pPr algn="ctr"/>
            <a:r>
              <a:rPr lang="en-US" sz="4800" dirty="0" smtClean="0"/>
              <a:t>CHARLIE BROWN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137234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31000" y="2099733"/>
            <a:ext cx="47921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UW EXTENSION</a:t>
            </a:r>
          </a:p>
          <a:p>
            <a:pPr algn="ctr"/>
            <a:r>
              <a:rPr lang="en-US" sz="4800" dirty="0" smtClean="0"/>
              <a:t>101 DALMATIONS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14769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383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734" y="1896533"/>
            <a:ext cx="5621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HUMAN SERVICES </a:t>
            </a:r>
          </a:p>
          <a:p>
            <a:pPr algn="ctr"/>
            <a:r>
              <a:rPr lang="en-US" sz="3600" dirty="0" smtClean="0"/>
              <a:t>ESS UNIT</a:t>
            </a:r>
          </a:p>
          <a:p>
            <a:pPr algn="ctr"/>
            <a:r>
              <a:rPr lang="en-US" sz="4800" dirty="0" smtClean="0"/>
              <a:t>CANDY CANES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98625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3336</TotalTime>
  <Words>290</Words>
  <Application>Microsoft Office PowerPoint</Application>
  <PresentationFormat>Widescreen</PresentationFormat>
  <Paragraphs>81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Century Gothic</vt:lpstr>
      <vt:lpstr>Mesh</vt:lpstr>
      <vt:lpstr>3RD ANNUAL  deck the county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THE AWARDS GOES TO…………..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3RD ANNUAL</dc:title>
  <dc:creator>Adrian Lockington</dc:creator>
  <cp:lastModifiedBy>Adrian Lockington</cp:lastModifiedBy>
  <cp:revision>42</cp:revision>
  <dcterms:created xsi:type="dcterms:W3CDTF">2021-12-13T17:51:55Z</dcterms:created>
  <dcterms:modified xsi:type="dcterms:W3CDTF">2021-12-29T15:45:25Z</dcterms:modified>
</cp:coreProperties>
</file>